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6" r:id="rId2"/>
    <p:sldId id="271" r:id="rId3"/>
    <p:sldId id="272" r:id="rId4"/>
    <p:sldId id="273" r:id="rId5"/>
    <p:sldId id="274" r:id="rId6"/>
  </p:sldIdLst>
  <p:sldSz cx="9144000" cy="6858000" type="screen4x3"/>
  <p:notesSz cx="7053263" cy="93091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30F72C3-8ACF-45EE-B073-E2A9A517674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F30D8DB4-DEA9-41E8-9281-2C76B5437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75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F293D-20BF-487A-BFA7-792ABC73B8A5}" type="datetimeFigureOut">
              <a:rPr lang="th-TH" smtClean="0"/>
              <a:t>27/01/68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เรื่องแจ้งจากกลุ่มงานบริหารทั่วไป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582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กำหนดการส่งเอกสารเบิกงบประมาณ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874747"/>
              </p:ext>
            </p:extLst>
          </p:nvPr>
        </p:nvGraphicFramePr>
        <p:xfrm>
          <a:off x="457200" y="1600200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/>
                <a:gridCol w="56269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รายการ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การปฏิบัติ</a:t>
                      </a:r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พตส</a:t>
                      </a:r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. / </a:t>
                      </a:r>
                      <a:r>
                        <a:rPr lang="th-TH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คตส</a:t>
                      </a:r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หน่วยงานส่งเอกสารเบิกภายในวันที่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 </a:t>
                      </a:r>
                      <a:r>
                        <a:rPr lang="th-TH" sz="2800" b="1" u="sng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ของเดือนนั้นๆ</a:t>
                      </a:r>
                      <a:endParaRPr lang="en-US" sz="2800" b="1" u="sng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ฉ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.11 ,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ไม่ทำเวช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หน่วยงานส่งเอกสารเบิกภายในวันที่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ของเดือนถัดไป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เงินเดือนพนักงานราชการ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หน่วยงานส่งเอกสารเบิกภายในวันที่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ของเดือนถัดไป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เงินสมทบประกันสังคม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หน่วยงานส่งเอกสารเบิกภายในวันที่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ของเดือนถัดไป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8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กำหนดการส่งเอกสารเบิกงบประมาณ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650299"/>
              </p:ext>
            </p:extLst>
          </p:nvPr>
        </p:nvGraphicFramePr>
        <p:xfrm>
          <a:off x="457200" y="1600200"/>
          <a:ext cx="82296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/>
                <a:gridCol w="56269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รายการ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การปฏิบัติ</a:t>
                      </a:r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เบิกงบกลาง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หน่วยงานส่งเอกสารเบิกภายในวันที่ 15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ของเดือนถัดไป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ค่าสาธารณูปโภค</a:t>
                      </a:r>
                    </a:p>
                    <a:p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err="1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สสอ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.ส่งเอกสารเบิกภายในวันที่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25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ของเดือนถัดไป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และส่งเอกสารล้างหลักฐานการจ่ายของเดือนที่แล้ว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ขอปรับค่าตอบแทน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ขอรับเงินไม่ทำเวชฯ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หน่วยงานส่งเอกสารภายในวันที่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15 </a:t>
                      </a:r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ของเดือน</a:t>
                      </a:r>
                    </a:p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เพื่อนำเข้าที่ประชุมคณะกรรมการ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168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การจัดทำระบบทะเบียนทรัพย์สิน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Online</a:t>
            </a:r>
            <a:endParaRPr lang="th-TH" dirty="0"/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845293"/>
              </p:ext>
            </p:extLst>
          </p:nvPr>
        </p:nvGraphicFramePr>
        <p:xfrm>
          <a:off x="467544" y="980728"/>
          <a:ext cx="8229600" cy="548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00"/>
                <a:gridCol w="3528392"/>
                <a:gridCol w="23866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หน่วยงาน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การดำเนินการ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การนำเข้าข้อมูล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สสจ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.ตราด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กำลัง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ทำฐานข้อมูล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ยังไม่ได้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.เมือง , รพ.สต. 20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8 แห่ง กำลังดำเนินการ</a:t>
                      </a:r>
                    </a:p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13 แห่ง นัดประชุม 28 ม.ค.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ยังไม่ได้นำเข้า</a:t>
                      </a:r>
                    </a:p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17 ก.พ.)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.คลองใหญ่ , รพ.สต.4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รายการครบแล้วทุก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หน่วย กำลัง</a:t>
                      </a: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เทียบ </a:t>
                      </a:r>
                      <a:r>
                        <a:rPr lang="en-US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code </a:t>
                      </a:r>
                      <a:endParaRPr lang="th-TH" sz="2000" kern="100" dirty="0" smtClean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เพื่อโอนฐานข้อมูลเข้าระบบ (</a:t>
                      </a: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นัดประชุม 29 ม.ค.)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.นำเข้าแล้ว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(รพ.สต.นัดส่ง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17 ก.พ.)</a:t>
                      </a:r>
                      <a:endParaRPr lang="th-TH" sz="20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.บ่อไร่ , รพ.สต. 13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นัดประชุมปลาย</a:t>
                      </a:r>
                      <a:r>
                        <a:rPr lang="th-TH" sz="2000" kern="100" dirty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เดือน</a:t>
                      </a:r>
                      <a:r>
                        <a:rPr lang="th-TH" sz="2000" kern="1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มกราคม</a:t>
                      </a:r>
                      <a:endParaRPr lang="en-US" sz="2000" kern="100" dirty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เพื่อชำระบัญชีร่วมกับ รพ.สต.ทุกแห่ง</a:t>
                      </a:r>
                      <a:endParaRPr lang="en-US" sz="2000" kern="100" dirty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ยังไม่ได้นำเข้า</a:t>
                      </a:r>
                    </a:p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17 ก.พ.)</a:t>
                      </a:r>
                      <a:endParaRPr lang="th-TH" sz="20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.แหลมงอบ , รพ.สต.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7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รายการครบแล้วทุก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หน่วย กำลังตรวจสอบ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ความสมบูรณ์ นัดประชุมปลาย</a:t>
                      </a: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เดือน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มกราคม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เพื่อตรวจสอบและโอน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ฐานข้อมูลใหม่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นำเข้าข้อมูลแล้วทุกหน่วย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.เขาสมิง , รพ.สต.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15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รายการครบแล้วทุก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หน่วย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นำเข้าข้อมูลแล้วทุกหน่วย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.เกาะช้าง , รพ.สต.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5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กำลังทำฐานข้อมูล นัดประชุมปลายเดือนมกราคม</a:t>
                      </a:r>
                      <a:endParaRPr lang="en-US" sz="2000" kern="1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2000" kern="100" dirty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ยังไม่ได้นำเข้า</a:t>
                      </a:r>
                    </a:p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17 ก.พ.)</a:t>
                      </a:r>
                      <a:endParaRPr lang="th-TH" sz="20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สสอ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.เกาะกูด , รพ.สต.</a:t>
                      </a:r>
                      <a:r>
                        <a:rPr lang="th-TH" sz="20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2 แห่ง</a:t>
                      </a:r>
                      <a:endParaRPr lang="th-TH" sz="2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0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รายการครบแล้วทุก</a:t>
                      </a:r>
                      <a:r>
                        <a:rPr lang="th-TH" sz="20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หน่วย</a:t>
                      </a:r>
                      <a:endParaRPr lang="en-US" sz="20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รอ </a:t>
                      </a:r>
                      <a:r>
                        <a:rPr lang="en-US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Admin </a:t>
                      </a:r>
                      <a:r>
                        <a:rPr lang="th-TH" sz="2000" dirty="0" smtClean="0">
                          <a:latin typeface="TH SarabunPSK" pitchFamily="34" charset="-34"/>
                          <a:cs typeface="TH SarabunPSK" pitchFamily="34" charset="-34"/>
                        </a:rPr>
                        <a:t>ตรวจสอบเพื่อนำเข้า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65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การจัดทำระบบทะเบียนทรัพย์สิน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Online</a:t>
            </a:r>
            <a:endParaRPr lang="th-TH" dirty="0"/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398273"/>
              </p:ext>
            </p:extLst>
          </p:nvPr>
        </p:nvGraphicFramePr>
        <p:xfrm>
          <a:off x="467544" y="980728"/>
          <a:ext cx="8229600" cy="4563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00"/>
                <a:gridCol w="3528392"/>
                <a:gridCol w="23866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หน่วยงาน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การดำเนินการ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การนำเข้าข้อมูล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รพ.แหลมงอบ</a:t>
                      </a:r>
                      <a:endParaRPr lang="th-TH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กำลัง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ทำฐานข้อมูล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4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28 ก.พ.)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ยังไม่ได้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รพ.บ่อไร่</a:t>
                      </a:r>
                      <a:endParaRPr lang="th-TH" sz="2400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กำลัง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ทำฐานข้อมูล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4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28 ก.พ.)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ยังไม่ได้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รพ.คลองใหญ่</a:t>
                      </a:r>
                      <a:endParaRPr lang="th-TH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นำเข้าแล้ว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รพ.เขาสมิง </a:t>
                      </a:r>
                      <a:r>
                        <a:rPr lang="th-TH" sz="24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(มีโปรแกรม)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กำลัง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ทำฐานข้อมูล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(นัดส่ง</a:t>
                      </a:r>
                      <a:r>
                        <a:rPr lang="th-TH" sz="24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28 ก.พ.)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ยังไม่ได้</a:t>
                      </a: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รพ.เกาะช้าง</a:t>
                      </a:r>
                      <a:endParaRPr lang="th-TH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นำเข้าแล้ว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รพ.เกาะกูด</a:t>
                      </a:r>
                      <a:endParaRPr lang="th-TH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รายการครบแล้ว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(จะตรวจสอบข้อมูลเปรียบเทียบอีกครั้ง)</a:t>
                      </a:r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h-TH" sz="2400" kern="100" dirty="0" smtClean="0"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นำเข้าแล้ว</a:t>
                      </a:r>
                      <a:endParaRPr lang="en-US" sz="2400" kern="1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109469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สำนักงา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สำนักงา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สำนักงา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493</Words>
  <Application>Microsoft Office PowerPoint</Application>
  <PresentationFormat>นำเสนอทางหน้าจอ (4:3)</PresentationFormat>
  <Paragraphs>92</Paragraphs>
  <Slides>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</vt:i4>
      </vt:variant>
    </vt:vector>
  </HeadingPairs>
  <TitlesOfParts>
    <vt:vector size="6" baseType="lpstr">
      <vt:lpstr>ชุดรูปแบบของ Office</vt:lpstr>
      <vt:lpstr>เรื่องแจ้งจากกลุ่มงานบริหารทั่วไป</vt:lpstr>
      <vt:lpstr>กำหนดการส่งเอกสารเบิกงบประมาณ</vt:lpstr>
      <vt:lpstr>กำหนดการส่งเอกสารเบิกงบประมาณ</vt:lpstr>
      <vt:lpstr>การจัดทำระบบทะเบียนทรัพย์สิน Online</vt:lpstr>
      <vt:lpstr>การจัดทำระบบทะเบียนทรัพย์สิน Online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รายงานการปรับปรุงอาคาร/สิ่งปลูกสร้าง และผลตรวจสอบการปรับปรุงระดับเขต</dc:title>
  <dc:creator>Wasan</dc:creator>
  <cp:lastModifiedBy>Wasan</cp:lastModifiedBy>
  <cp:revision>92</cp:revision>
  <cp:lastPrinted>2024-10-30T05:42:14Z</cp:lastPrinted>
  <dcterms:created xsi:type="dcterms:W3CDTF">2024-09-25T07:29:46Z</dcterms:created>
  <dcterms:modified xsi:type="dcterms:W3CDTF">2025-01-27T08:41:52Z</dcterms:modified>
</cp:coreProperties>
</file>