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4"/>
  </p:sldMasterIdLst>
  <p:notesMasterIdLst>
    <p:notesMasterId r:id="rId7"/>
  </p:notesMasterIdLst>
  <p:handoutMasterIdLst>
    <p:handoutMasterId r:id="rId8"/>
  </p:handoutMasterIdLst>
  <p:sldIdLst>
    <p:sldId id="269" r:id="rId5"/>
    <p:sldId id="276" r:id="rId6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367">
          <p15:clr>
            <a:srgbClr val="A4A3A4"/>
          </p15:clr>
        </p15:guide>
        <p15:guide id="3" orient="horz" pos="3888">
          <p15:clr>
            <a:srgbClr val="A4A3A4"/>
          </p15:clr>
        </p15:guide>
        <p15:guide id="4" pos="3839">
          <p15:clr>
            <a:srgbClr val="A4A3A4"/>
          </p15:clr>
        </p15:guide>
        <p15:guide id="5" pos="815">
          <p15:clr>
            <a:srgbClr val="A4A3A4"/>
          </p15:clr>
        </p15:guide>
        <p15:guide id="6" pos="686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>
      <p:cViewPr varScale="1">
        <p:scale>
          <a:sx n="89" d="100"/>
          <a:sy n="89" d="100"/>
        </p:scale>
        <p:origin x="342" y="90"/>
      </p:cViewPr>
      <p:guideLst>
        <p:guide orient="horz" pos="2160"/>
        <p:guide orient="horz" pos="367"/>
        <p:guide orient="horz" pos="3888"/>
        <p:guide pos="3839"/>
        <p:guide pos="815"/>
        <p:guide pos="6863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68" d="100"/>
          <a:sy n="68" d="100"/>
        </p:scale>
        <p:origin x="-2772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D22C67-E5B4-4AAE-84E1-28E28473D876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C0676376-0050-4D5A-8A0A-82736D46D5ED}">
      <dgm:prSet phldrT="[ข้อความ]" custT="1"/>
      <dgm:spPr/>
      <dgm:t>
        <a:bodyPr/>
        <a:lstStyle/>
        <a:p>
          <a:pPr algn="l"/>
          <a:r>
            <a:rPr lang="th-TH" sz="2800" dirty="0">
              <a:latin typeface="Angsana New" panose="02020603050405020304" pitchFamily="18" charset="-34"/>
              <a:cs typeface="Angsana New" panose="02020603050405020304" pitchFamily="18" charset="-34"/>
            </a:rPr>
            <a:t>บรรจุผู้สอบแข่งขัน 24 ต. </a:t>
          </a:r>
        </a:p>
      </dgm:t>
    </dgm:pt>
    <dgm:pt modelId="{3A686579-E7F7-4CC4-BB7B-6D27ECF540A4}" type="parTrans" cxnId="{98072C1A-5802-46FE-93EB-E1487B6BFF28}">
      <dgm:prSet/>
      <dgm:spPr/>
      <dgm:t>
        <a:bodyPr/>
        <a:lstStyle/>
        <a:p>
          <a:endParaRPr lang="th-TH"/>
        </a:p>
      </dgm:t>
    </dgm:pt>
    <dgm:pt modelId="{823D7765-46BB-45B6-8943-16FDC2F8939A}" type="sibTrans" cxnId="{98072C1A-5802-46FE-93EB-E1487B6BFF28}">
      <dgm:prSet/>
      <dgm:spPr/>
      <dgm:t>
        <a:bodyPr/>
        <a:lstStyle/>
        <a:p>
          <a:endParaRPr lang="th-TH"/>
        </a:p>
      </dgm:t>
    </dgm:pt>
    <dgm:pt modelId="{26440E96-BAB4-41A1-BEB5-1806A2B6757A}">
      <dgm:prSet phldrT="[ข้อความ]" custT="1"/>
      <dgm:spPr/>
      <dgm:t>
        <a:bodyPr anchor="ctr"/>
        <a:lstStyle/>
        <a:p>
          <a:pPr marL="0">
            <a:lnSpc>
              <a:spcPct val="100000"/>
            </a:lnSpc>
            <a:spcAft>
              <a:spcPts val="0"/>
            </a:spcAft>
          </a:pPr>
          <a:r>
            <a:rPr lang="th-TH" sz="2000" b="1" dirty="0">
              <a:latin typeface="Angsana New" panose="02020603050405020304" pitchFamily="18" charset="-34"/>
              <a:cs typeface="Angsana New" panose="02020603050405020304" pitchFamily="18" charset="-34"/>
            </a:rPr>
            <a:t>ดำเนินการเรียบร้อย 	                                                   10 </a:t>
          </a:r>
        </a:p>
      </dgm:t>
    </dgm:pt>
    <dgm:pt modelId="{2449F1CF-EE98-418C-A248-2566969FBB51}" type="parTrans" cxnId="{071E7A1E-58E2-41AF-A156-F4F7D5F7C26F}">
      <dgm:prSet/>
      <dgm:spPr/>
      <dgm:t>
        <a:bodyPr/>
        <a:lstStyle/>
        <a:p>
          <a:endParaRPr lang="th-TH"/>
        </a:p>
      </dgm:t>
    </dgm:pt>
    <dgm:pt modelId="{18468E4E-137C-40BA-89A0-EF9FA6AA7D59}" type="sibTrans" cxnId="{071E7A1E-58E2-41AF-A156-F4F7D5F7C26F}">
      <dgm:prSet/>
      <dgm:spPr/>
      <dgm:t>
        <a:bodyPr/>
        <a:lstStyle/>
        <a:p>
          <a:endParaRPr lang="th-TH"/>
        </a:p>
      </dgm:t>
    </dgm:pt>
    <dgm:pt modelId="{864A463A-0891-4836-92EC-BE7EC3AE8898}">
      <dgm:prSet phldrT="[ข้อความ]" custT="1"/>
      <dgm:spPr/>
      <dgm:t>
        <a:bodyPr anchor="ctr"/>
        <a:lstStyle/>
        <a:p>
          <a:pPr marL="0">
            <a:lnSpc>
              <a:spcPct val="100000"/>
            </a:lnSpc>
            <a:spcAft>
              <a:spcPts val="0"/>
            </a:spcAft>
          </a:pPr>
          <a:r>
            <a:rPr lang="th-TH" sz="2000" b="1" dirty="0">
              <a:latin typeface="Angsana New" panose="02020603050405020304" pitchFamily="18" charset="-34"/>
              <a:cs typeface="Angsana New" panose="02020603050405020304" pitchFamily="18" charset="-34"/>
            </a:rPr>
            <a:t>รอเสนอ สนง.เขต </a:t>
          </a:r>
          <a:r>
            <a:rPr lang="th-TH" sz="2000" b="1" dirty="0" err="1">
              <a:latin typeface="Angsana New" panose="02020603050405020304" pitchFamily="18" charset="-34"/>
              <a:cs typeface="Angsana New" panose="02020603050405020304" pitchFamily="18" charset="-34"/>
            </a:rPr>
            <a:t>อ.ก.พ</a:t>
          </a:r>
          <a:r>
            <a:rPr lang="th-TH" sz="2000" b="1" dirty="0">
              <a:latin typeface="Angsana New" panose="02020603050405020304" pitchFamily="18" charset="-34"/>
              <a:cs typeface="Angsana New" panose="02020603050405020304" pitchFamily="18" charset="-34"/>
            </a:rPr>
            <a:t>. </a:t>
          </a:r>
          <a:r>
            <a:rPr lang="th-TH" sz="2000" b="1" dirty="0" err="1">
              <a:latin typeface="Angsana New" panose="02020603050405020304" pitchFamily="18" charset="-34"/>
              <a:cs typeface="Angsana New" panose="02020603050405020304" pitchFamily="18" charset="-34"/>
            </a:rPr>
            <a:t>สป</a:t>
          </a:r>
          <a:r>
            <a:rPr lang="th-TH" sz="2000" b="1" dirty="0">
              <a:latin typeface="Angsana New" panose="02020603050405020304" pitchFamily="18" charset="-34"/>
              <a:cs typeface="Angsana New" panose="02020603050405020304" pitchFamily="18" charset="-34"/>
            </a:rPr>
            <a:t> เพื่ออนุมัติใช้ตำแหน่ง         5 </a:t>
          </a:r>
        </a:p>
      </dgm:t>
    </dgm:pt>
    <dgm:pt modelId="{6EE3567D-053B-4D85-8E28-F96B68BED17D}" type="parTrans" cxnId="{BAC9F7F2-4BA8-445F-B598-3F91A0651EBA}">
      <dgm:prSet/>
      <dgm:spPr/>
      <dgm:t>
        <a:bodyPr/>
        <a:lstStyle/>
        <a:p>
          <a:endParaRPr lang="th-TH"/>
        </a:p>
      </dgm:t>
    </dgm:pt>
    <dgm:pt modelId="{0446522E-CF49-4526-84F9-0B1947002BBA}" type="sibTrans" cxnId="{BAC9F7F2-4BA8-445F-B598-3F91A0651EBA}">
      <dgm:prSet/>
      <dgm:spPr/>
      <dgm:t>
        <a:bodyPr/>
        <a:lstStyle/>
        <a:p>
          <a:endParaRPr lang="th-TH"/>
        </a:p>
      </dgm:t>
    </dgm:pt>
    <dgm:pt modelId="{C71F5ED4-4471-4373-B935-791A1B274C13}">
      <dgm:prSet phldrT="[ข้อความ]" custT="1"/>
      <dgm:spPr/>
      <dgm:t>
        <a:bodyPr anchor="ctr"/>
        <a:lstStyle/>
        <a:p>
          <a:pPr marL="0">
            <a:lnSpc>
              <a:spcPct val="100000"/>
            </a:lnSpc>
            <a:spcAft>
              <a:spcPts val="0"/>
            </a:spcAft>
          </a:pPr>
          <a:r>
            <a:rPr lang="th-TH" sz="2000" b="1" dirty="0">
              <a:latin typeface="Angsana New" panose="02020603050405020304" pitchFamily="18" charset="-34"/>
              <a:cs typeface="Angsana New" panose="02020603050405020304" pitchFamily="18" charset="-34"/>
            </a:rPr>
            <a:t>รอเรียกบัญชี 	</a:t>
          </a:r>
          <a:r>
            <a:rPr lang="th-TH" sz="2400" b="1" dirty="0">
              <a:latin typeface="Angsana New" panose="02020603050405020304" pitchFamily="18" charset="-34"/>
              <a:cs typeface="Angsana New" panose="02020603050405020304" pitchFamily="18" charset="-34"/>
            </a:rPr>
            <a:t>	                           9</a:t>
          </a:r>
        </a:p>
      </dgm:t>
    </dgm:pt>
    <dgm:pt modelId="{D259DC0A-034E-461E-BF65-BBA9797BA3A7}" type="parTrans" cxnId="{252BBA46-F9C5-4708-9FE5-54987F1A8196}">
      <dgm:prSet/>
      <dgm:spPr/>
      <dgm:t>
        <a:bodyPr/>
        <a:lstStyle/>
        <a:p>
          <a:endParaRPr lang="th-TH"/>
        </a:p>
      </dgm:t>
    </dgm:pt>
    <dgm:pt modelId="{FD4056DF-F214-4194-9DD1-919ED69F633E}" type="sibTrans" cxnId="{252BBA46-F9C5-4708-9FE5-54987F1A8196}">
      <dgm:prSet/>
      <dgm:spPr/>
      <dgm:t>
        <a:bodyPr/>
        <a:lstStyle/>
        <a:p>
          <a:endParaRPr lang="th-TH"/>
        </a:p>
      </dgm:t>
    </dgm:pt>
    <dgm:pt modelId="{7F42BB79-4B9E-4C00-98E2-735613E19A37}" type="pres">
      <dgm:prSet presAssocID="{94D22C67-E5B4-4AAE-84E1-28E28473D876}" presName="Name0" presStyleCnt="0">
        <dgm:presLayoutVars>
          <dgm:dir/>
          <dgm:animLvl val="lvl"/>
          <dgm:resizeHandles val="exact"/>
        </dgm:presLayoutVars>
      </dgm:prSet>
      <dgm:spPr/>
    </dgm:pt>
    <dgm:pt modelId="{FC8246B1-7C91-4593-9054-76816B488B53}" type="pres">
      <dgm:prSet presAssocID="{C0676376-0050-4D5A-8A0A-82736D46D5ED}" presName="linNode" presStyleCnt="0"/>
      <dgm:spPr/>
    </dgm:pt>
    <dgm:pt modelId="{F53CFC44-91FA-4050-965E-22DB6AF17DF0}" type="pres">
      <dgm:prSet presAssocID="{C0676376-0050-4D5A-8A0A-82736D46D5ED}" presName="parentText" presStyleLbl="node1" presStyleIdx="0" presStyleCnt="1" custScaleX="102324">
        <dgm:presLayoutVars>
          <dgm:chMax val="1"/>
          <dgm:bulletEnabled val="1"/>
        </dgm:presLayoutVars>
      </dgm:prSet>
      <dgm:spPr/>
    </dgm:pt>
    <dgm:pt modelId="{E8131342-388F-4BFA-A773-343C25F5AFC1}" type="pres">
      <dgm:prSet presAssocID="{C0676376-0050-4D5A-8A0A-82736D46D5ED}" presName="descendantText" presStyleLbl="alignAccFollowNode1" presStyleIdx="0" presStyleCnt="1" custScaleY="125122" custLinFactNeighborX="3986" custLinFactNeighborY="2809">
        <dgm:presLayoutVars>
          <dgm:bulletEnabled val="1"/>
        </dgm:presLayoutVars>
      </dgm:prSet>
      <dgm:spPr/>
    </dgm:pt>
  </dgm:ptLst>
  <dgm:cxnLst>
    <dgm:cxn modelId="{568E880E-A284-47B6-B433-E11AC786136C}" type="presOf" srcId="{C71F5ED4-4471-4373-B935-791A1B274C13}" destId="{E8131342-388F-4BFA-A773-343C25F5AFC1}" srcOrd="0" destOrd="2" presId="urn:microsoft.com/office/officeart/2005/8/layout/vList5"/>
    <dgm:cxn modelId="{98072C1A-5802-46FE-93EB-E1487B6BFF28}" srcId="{94D22C67-E5B4-4AAE-84E1-28E28473D876}" destId="{C0676376-0050-4D5A-8A0A-82736D46D5ED}" srcOrd="0" destOrd="0" parTransId="{3A686579-E7F7-4CC4-BB7B-6D27ECF540A4}" sibTransId="{823D7765-46BB-45B6-8943-16FDC2F8939A}"/>
    <dgm:cxn modelId="{071E7A1E-58E2-41AF-A156-F4F7D5F7C26F}" srcId="{C0676376-0050-4D5A-8A0A-82736D46D5ED}" destId="{26440E96-BAB4-41A1-BEB5-1806A2B6757A}" srcOrd="0" destOrd="0" parTransId="{2449F1CF-EE98-418C-A248-2566969FBB51}" sibTransId="{18468E4E-137C-40BA-89A0-EF9FA6AA7D59}"/>
    <dgm:cxn modelId="{14957331-780A-4F63-86CC-6995222A84F1}" type="presOf" srcId="{C0676376-0050-4D5A-8A0A-82736D46D5ED}" destId="{F53CFC44-91FA-4050-965E-22DB6AF17DF0}" srcOrd="0" destOrd="0" presId="urn:microsoft.com/office/officeart/2005/8/layout/vList5"/>
    <dgm:cxn modelId="{D56F3364-DBD0-4E93-B8C4-EAA8E8074015}" type="presOf" srcId="{864A463A-0891-4836-92EC-BE7EC3AE8898}" destId="{E8131342-388F-4BFA-A773-343C25F5AFC1}" srcOrd="0" destOrd="1" presId="urn:microsoft.com/office/officeart/2005/8/layout/vList5"/>
    <dgm:cxn modelId="{252BBA46-F9C5-4708-9FE5-54987F1A8196}" srcId="{C0676376-0050-4D5A-8A0A-82736D46D5ED}" destId="{C71F5ED4-4471-4373-B935-791A1B274C13}" srcOrd="2" destOrd="0" parTransId="{D259DC0A-034E-461E-BF65-BBA9797BA3A7}" sibTransId="{FD4056DF-F214-4194-9DD1-919ED69F633E}"/>
    <dgm:cxn modelId="{16E45D8B-A099-4C5A-8466-022E4522FC11}" type="presOf" srcId="{94D22C67-E5B4-4AAE-84E1-28E28473D876}" destId="{7F42BB79-4B9E-4C00-98E2-735613E19A37}" srcOrd="0" destOrd="0" presId="urn:microsoft.com/office/officeart/2005/8/layout/vList5"/>
    <dgm:cxn modelId="{5C5AEBD4-97CC-4393-940C-406CD59EB3F4}" type="presOf" srcId="{26440E96-BAB4-41A1-BEB5-1806A2B6757A}" destId="{E8131342-388F-4BFA-A773-343C25F5AFC1}" srcOrd="0" destOrd="0" presId="urn:microsoft.com/office/officeart/2005/8/layout/vList5"/>
    <dgm:cxn modelId="{BAC9F7F2-4BA8-445F-B598-3F91A0651EBA}" srcId="{C0676376-0050-4D5A-8A0A-82736D46D5ED}" destId="{864A463A-0891-4836-92EC-BE7EC3AE8898}" srcOrd="1" destOrd="0" parTransId="{6EE3567D-053B-4D85-8E28-F96B68BED17D}" sibTransId="{0446522E-CF49-4526-84F9-0B1947002BBA}"/>
    <dgm:cxn modelId="{A5ADC1EC-5AFF-4004-B46E-D3D3D249C7EC}" type="presParOf" srcId="{7F42BB79-4B9E-4C00-98E2-735613E19A37}" destId="{FC8246B1-7C91-4593-9054-76816B488B53}" srcOrd="0" destOrd="0" presId="urn:microsoft.com/office/officeart/2005/8/layout/vList5"/>
    <dgm:cxn modelId="{898796AF-99EB-4F7D-BCFE-0022C8066C01}" type="presParOf" srcId="{FC8246B1-7C91-4593-9054-76816B488B53}" destId="{F53CFC44-91FA-4050-965E-22DB6AF17DF0}" srcOrd="0" destOrd="0" presId="urn:microsoft.com/office/officeart/2005/8/layout/vList5"/>
    <dgm:cxn modelId="{78E00311-B5CE-4CDA-B83A-6C940CC322F0}" type="presParOf" srcId="{FC8246B1-7C91-4593-9054-76816B488B53}" destId="{E8131342-388F-4BFA-A773-343C25F5AFC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4D22C67-E5B4-4AAE-84E1-28E28473D876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C0676376-0050-4D5A-8A0A-82736D46D5ED}">
      <dgm:prSet phldrT="[ข้อความ]" custT="1"/>
      <dgm:spPr/>
      <dgm:t>
        <a:bodyPr/>
        <a:lstStyle/>
        <a:p>
          <a:pPr algn="l"/>
          <a:r>
            <a:rPr lang="th-TH" sz="2400" dirty="0">
              <a:latin typeface="Angsana New" panose="02020603050405020304" pitchFamily="18" charset="-34"/>
              <a:cs typeface="Angsana New" panose="02020603050405020304" pitchFamily="18" charset="-34"/>
            </a:rPr>
            <a:t>บรรจุผู้ผ่านการคัดเลือก 14 ต. </a:t>
          </a:r>
        </a:p>
      </dgm:t>
    </dgm:pt>
    <dgm:pt modelId="{3A686579-E7F7-4CC4-BB7B-6D27ECF540A4}" type="parTrans" cxnId="{98072C1A-5802-46FE-93EB-E1487B6BFF28}">
      <dgm:prSet/>
      <dgm:spPr/>
      <dgm:t>
        <a:bodyPr/>
        <a:lstStyle/>
        <a:p>
          <a:endParaRPr lang="th-TH"/>
        </a:p>
      </dgm:t>
    </dgm:pt>
    <dgm:pt modelId="{823D7765-46BB-45B6-8943-16FDC2F8939A}" type="sibTrans" cxnId="{98072C1A-5802-46FE-93EB-E1487B6BFF28}">
      <dgm:prSet/>
      <dgm:spPr/>
      <dgm:t>
        <a:bodyPr/>
        <a:lstStyle/>
        <a:p>
          <a:endParaRPr lang="th-TH"/>
        </a:p>
      </dgm:t>
    </dgm:pt>
    <dgm:pt modelId="{26440E96-BAB4-41A1-BEB5-1806A2B6757A}">
      <dgm:prSet phldrT="[ข้อความ]" custT="1"/>
      <dgm:spPr/>
      <dgm:t>
        <a:bodyPr anchor="ctr"/>
        <a:lstStyle/>
        <a:p>
          <a:pPr marL="0">
            <a:lnSpc>
              <a:spcPct val="100000"/>
            </a:lnSpc>
            <a:spcAft>
              <a:spcPts val="0"/>
            </a:spcAft>
          </a:pPr>
          <a:r>
            <a:rPr lang="th-TH" sz="2000" b="1" dirty="0">
              <a:latin typeface="Angsana New" panose="02020603050405020304" pitchFamily="18" charset="-34"/>
              <a:cs typeface="Angsana New" panose="02020603050405020304" pitchFamily="18" charset="-34"/>
            </a:rPr>
            <a:t>ดำเนินการเรียบร้อย 	                                                    4 </a:t>
          </a:r>
        </a:p>
      </dgm:t>
    </dgm:pt>
    <dgm:pt modelId="{2449F1CF-EE98-418C-A248-2566969FBB51}" type="parTrans" cxnId="{071E7A1E-58E2-41AF-A156-F4F7D5F7C26F}">
      <dgm:prSet/>
      <dgm:spPr/>
      <dgm:t>
        <a:bodyPr/>
        <a:lstStyle/>
        <a:p>
          <a:endParaRPr lang="th-TH"/>
        </a:p>
      </dgm:t>
    </dgm:pt>
    <dgm:pt modelId="{18468E4E-137C-40BA-89A0-EF9FA6AA7D59}" type="sibTrans" cxnId="{071E7A1E-58E2-41AF-A156-F4F7D5F7C26F}">
      <dgm:prSet/>
      <dgm:spPr/>
      <dgm:t>
        <a:bodyPr/>
        <a:lstStyle/>
        <a:p>
          <a:endParaRPr lang="th-TH"/>
        </a:p>
      </dgm:t>
    </dgm:pt>
    <dgm:pt modelId="{864A463A-0891-4836-92EC-BE7EC3AE8898}">
      <dgm:prSet phldrT="[ข้อความ]" custT="1"/>
      <dgm:spPr/>
      <dgm:t>
        <a:bodyPr anchor="ctr"/>
        <a:lstStyle/>
        <a:p>
          <a:pPr marL="0">
            <a:lnSpc>
              <a:spcPct val="100000"/>
            </a:lnSpc>
            <a:spcAft>
              <a:spcPts val="0"/>
            </a:spcAft>
          </a:pPr>
          <a:r>
            <a:rPr lang="th-TH" sz="2000" b="1" dirty="0">
              <a:latin typeface="Angsana New" panose="02020603050405020304" pitchFamily="18" charset="-34"/>
              <a:cs typeface="Angsana New" panose="02020603050405020304" pitchFamily="18" charset="-34"/>
            </a:rPr>
            <a:t>รอเสนอ สนง.เขต </a:t>
          </a:r>
          <a:r>
            <a:rPr lang="th-TH" sz="2000" b="1" dirty="0" err="1">
              <a:latin typeface="Angsana New" panose="02020603050405020304" pitchFamily="18" charset="-34"/>
              <a:cs typeface="Angsana New" panose="02020603050405020304" pitchFamily="18" charset="-34"/>
            </a:rPr>
            <a:t>อ.ก.พ</a:t>
          </a:r>
          <a:r>
            <a:rPr lang="th-TH" sz="2000" b="1" dirty="0">
              <a:latin typeface="Angsana New" panose="02020603050405020304" pitchFamily="18" charset="-34"/>
              <a:cs typeface="Angsana New" panose="02020603050405020304" pitchFamily="18" charset="-34"/>
            </a:rPr>
            <a:t>. </a:t>
          </a:r>
          <a:r>
            <a:rPr lang="th-TH" sz="2000" b="1" dirty="0" err="1">
              <a:latin typeface="Angsana New" panose="02020603050405020304" pitchFamily="18" charset="-34"/>
              <a:cs typeface="Angsana New" panose="02020603050405020304" pitchFamily="18" charset="-34"/>
            </a:rPr>
            <a:t>สป</a:t>
          </a:r>
          <a:r>
            <a:rPr lang="th-TH" sz="2000" b="1" dirty="0">
              <a:latin typeface="Angsana New" panose="02020603050405020304" pitchFamily="18" charset="-34"/>
              <a:cs typeface="Angsana New" panose="02020603050405020304" pitchFamily="18" charset="-34"/>
            </a:rPr>
            <a:t> เพื่ออนุมัติใช้ตำแหน่ง       7 **</a:t>
          </a:r>
        </a:p>
      </dgm:t>
    </dgm:pt>
    <dgm:pt modelId="{6EE3567D-053B-4D85-8E28-F96B68BED17D}" type="parTrans" cxnId="{BAC9F7F2-4BA8-445F-B598-3F91A0651EBA}">
      <dgm:prSet/>
      <dgm:spPr/>
      <dgm:t>
        <a:bodyPr/>
        <a:lstStyle/>
        <a:p>
          <a:endParaRPr lang="th-TH"/>
        </a:p>
      </dgm:t>
    </dgm:pt>
    <dgm:pt modelId="{0446522E-CF49-4526-84F9-0B1947002BBA}" type="sibTrans" cxnId="{BAC9F7F2-4BA8-445F-B598-3F91A0651EBA}">
      <dgm:prSet/>
      <dgm:spPr/>
      <dgm:t>
        <a:bodyPr/>
        <a:lstStyle/>
        <a:p>
          <a:endParaRPr lang="th-TH"/>
        </a:p>
      </dgm:t>
    </dgm:pt>
    <dgm:pt modelId="{C71F5ED4-4471-4373-B935-791A1B274C13}">
      <dgm:prSet phldrT="[ข้อความ]" custT="1"/>
      <dgm:spPr/>
      <dgm:t>
        <a:bodyPr anchor="ctr"/>
        <a:lstStyle/>
        <a:p>
          <a:pPr marL="0">
            <a:lnSpc>
              <a:spcPct val="100000"/>
            </a:lnSpc>
            <a:spcAft>
              <a:spcPts val="0"/>
            </a:spcAft>
          </a:pPr>
          <a:r>
            <a:rPr lang="th-TH" sz="2000" b="1" dirty="0">
              <a:latin typeface="Angsana New" panose="02020603050405020304" pitchFamily="18" charset="-34"/>
              <a:cs typeface="Angsana New" panose="02020603050405020304" pitchFamily="18" charset="-34"/>
            </a:rPr>
            <a:t>ระหว่างดำเนินการคัดเลือก     </a:t>
          </a:r>
          <a:r>
            <a:rPr lang="th-TH" sz="2000" b="1" dirty="0">
              <a:solidFill>
                <a:srgbClr val="C00000"/>
              </a:solidFill>
              <a:latin typeface="Angsana New" panose="02020603050405020304" pitchFamily="18" charset="-34"/>
              <a:cs typeface="Angsana New" panose="02020603050405020304" pitchFamily="18" charset="-34"/>
            </a:rPr>
            <a:t>(</a:t>
          </a:r>
          <a:r>
            <a:rPr lang="th-TH" sz="2000" b="1" dirty="0" err="1">
              <a:solidFill>
                <a:srgbClr val="C00000"/>
              </a:solidFill>
              <a:latin typeface="Angsana New" panose="02020603050405020304" pitchFamily="18" charset="-34"/>
              <a:cs typeface="Angsana New" panose="02020603050405020304" pitchFamily="18" charset="-34"/>
            </a:rPr>
            <a:t>จพ</a:t>
          </a:r>
          <a:r>
            <a:rPr lang="th-TH" sz="2000" b="1" dirty="0">
              <a:solidFill>
                <a:srgbClr val="C00000"/>
              </a:solidFill>
              <a:latin typeface="Angsana New" panose="02020603050405020304" pitchFamily="18" charset="-34"/>
              <a:cs typeface="Angsana New" panose="02020603050405020304" pitchFamily="18" charset="-34"/>
            </a:rPr>
            <a:t>.ทัน/</a:t>
          </a:r>
          <a:r>
            <a:rPr lang="th-TH" sz="2000" b="1" dirty="0" err="1">
              <a:solidFill>
                <a:srgbClr val="C00000"/>
              </a:solidFill>
              <a:latin typeface="Angsana New" panose="02020603050405020304" pitchFamily="18" charset="-34"/>
              <a:cs typeface="Angsana New" panose="02020603050405020304" pitchFamily="18" charset="-34"/>
            </a:rPr>
            <a:t>จพ</a:t>
          </a:r>
          <a:r>
            <a:rPr lang="th-TH" sz="2000" b="1" dirty="0">
              <a:solidFill>
                <a:srgbClr val="C00000"/>
              </a:solidFill>
              <a:latin typeface="Angsana New" panose="02020603050405020304" pitchFamily="18" charset="-34"/>
              <a:cs typeface="Angsana New" panose="02020603050405020304" pitchFamily="18" charset="-34"/>
            </a:rPr>
            <a:t>.เภสัช)</a:t>
          </a:r>
          <a:r>
            <a:rPr lang="th-TH" sz="2400" b="1" dirty="0">
              <a:solidFill>
                <a:srgbClr val="C00000"/>
              </a:solidFill>
              <a:latin typeface="Angsana New" panose="02020603050405020304" pitchFamily="18" charset="-34"/>
              <a:cs typeface="Angsana New" panose="02020603050405020304" pitchFamily="18" charset="-34"/>
            </a:rPr>
            <a:t>         3*</a:t>
          </a:r>
        </a:p>
      </dgm:t>
    </dgm:pt>
    <dgm:pt modelId="{D259DC0A-034E-461E-BF65-BBA9797BA3A7}" type="parTrans" cxnId="{252BBA46-F9C5-4708-9FE5-54987F1A8196}">
      <dgm:prSet/>
      <dgm:spPr/>
      <dgm:t>
        <a:bodyPr/>
        <a:lstStyle/>
        <a:p>
          <a:endParaRPr lang="th-TH"/>
        </a:p>
      </dgm:t>
    </dgm:pt>
    <dgm:pt modelId="{FD4056DF-F214-4194-9DD1-919ED69F633E}" type="sibTrans" cxnId="{252BBA46-F9C5-4708-9FE5-54987F1A8196}">
      <dgm:prSet/>
      <dgm:spPr/>
      <dgm:t>
        <a:bodyPr/>
        <a:lstStyle/>
        <a:p>
          <a:endParaRPr lang="th-TH"/>
        </a:p>
      </dgm:t>
    </dgm:pt>
    <dgm:pt modelId="{7F42BB79-4B9E-4C00-98E2-735613E19A37}" type="pres">
      <dgm:prSet presAssocID="{94D22C67-E5B4-4AAE-84E1-28E28473D876}" presName="Name0" presStyleCnt="0">
        <dgm:presLayoutVars>
          <dgm:dir/>
          <dgm:animLvl val="lvl"/>
          <dgm:resizeHandles val="exact"/>
        </dgm:presLayoutVars>
      </dgm:prSet>
      <dgm:spPr/>
    </dgm:pt>
    <dgm:pt modelId="{FC8246B1-7C91-4593-9054-76816B488B53}" type="pres">
      <dgm:prSet presAssocID="{C0676376-0050-4D5A-8A0A-82736D46D5ED}" presName="linNode" presStyleCnt="0"/>
      <dgm:spPr/>
    </dgm:pt>
    <dgm:pt modelId="{F53CFC44-91FA-4050-965E-22DB6AF17DF0}" type="pres">
      <dgm:prSet presAssocID="{C0676376-0050-4D5A-8A0A-82736D46D5ED}" presName="parentText" presStyleLbl="node1" presStyleIdx="0" presStyleCnt="1" custScaleX="106129" custLinFactY="4494" custLinFactNeighborX="-2950" custLinFactNeighborY="100000">
        <dgm:presLayoutVars>
          <dgm:chMax val="1"/>
          <dgm:bulletEnabled val="1"/>
        </dgm:presLayoutVars>
      </dgm:prSet>
      <dgm:spPr/>
    </dgm:pt>
    <dgm:pt modelId="{E8131342-388F-4BFA-A773-343C25F5AFC1}" type="pres">
      <dgm:prSet presAssocID="{C0676376-0050-4D5A-8A0A-82736D46D5ED}" presName="descendantText" presStyleLbl="alignAccFollowNode1" presStyleIdx="0" presStyleCnt="1" custScaleX="110821" custScaleY="125122" custLinFactNeighborX="3986" custLinFactNeighborY="2809">
        <dgm:presLayoutVars>
          <dgm:bulletEnabled val="1"/>
        </dgm:presLayoutVars>
      </dgm:prSet>
      <dgm:spPr/>
    </dgm:pt>
  </dgm:ptLst>
  <dgm:cxnLst>
    <dgm:cxn modelId="{568E880E-A284-47B6-B433-E11AC786136C}" type="presOf" srcId="{C71F5ED4-4471-4373-B935-791A1B274C13}" destId="{E8131342-388F-4BFA-A773-343C25F5AFC1}" srcOrd="0" destOrd="2" presId="urn:microsoft.com/office/officeart/2005/8/layout/vList5"/>
    <dgm:cxn modelId="{98072C1A-5802-46FE-93EB-E1487B6BFF28}" srcId="{94D22C67-E5B4-4AAE-84E1-28E28473D876}" destId="{C0676376-0050-4D5A-8A0A-82736D46D5ED}" srcOrd="0" destOrd="0" parTransId="{3A686579-E7F7-4CC4-BB7B-6D27ECF540A4}" sibTransId="{823D7765-46BB-45B6-8943-16FDC2F8939A}"/>
    <dgm:cxn modelId="{071E7A1E-58E2-41AF-A156-F4F7D5F7C26F}" srcId="{C0676376-0050-4D5A-8A0A-82736D46D5ED}" destId="{26440E96-BAB4-41A1-BEB5-1806A2B6757A}" srcOrd="0" destOrd="0" parTransId="{2449F1CF-EE98-418C-A248-2566969FBB51}" sibTransId="{18468E4E-137C-40BA-89A0-EF9FA6AA7D59}"/>
    <dgm:cxn modelId="{14957331-780A-4F63-86CC-6995222A84F1}" type="presOf" srcId="{C0676376-0050-4D5A-8A0A-82736D46D5ED}" destId="{F53CFC44-91FA-4050-965E-22DB6AF17DF0}" srcOrd="0" destOrd="0" presId="urn:microsoft.com/office/officeart/2005/8/layout/vList5"/>
    <dgm:cxn modelId="{D56F3364-DBD0-4E93-B8C4-EAA8E8074015}" type="presOf" srcId="{864A463A-0891-4836-92EC-BE7EC3AE8898}" destId="{E8131342-388F-4BFA-A773-343C25F5AFC1}" srcOrd="0" destOrd="1" presId="urn:microsoft.com/office/officeart/2005/8/layout/vList5"/>
    <dgm:cxn modelId="{252BBA46-F9C5-4708-9FE5-54987F1A8196}" srcId="{C0676376-0050-4D5A-8A0A-82736D46D5ED}" destId="{C71F5ED4-4471-4373-B935-791A1B274C13}" srcOrd="2" destOrd="0" parTransId="{D259DC0A-034E-461E-BF65-BBA9797BA3A7}" sibTransId="{FD4056DF-F214-4194-9DD1-919ED69F633E}"/>
    <dgm:cxn modelId="{16E45D8B-A099-4C5A-8466-022E4522FC11}" type="presOf" srcId="{94D22C67-E5B4-4AAE-84E1-28E28473D876}" destId="{7F42BB79-4B9E-4C00-98E2-735613E19A37}" srcOrd="0" destOrd="0" presId="urn:microsoft.com/office/officeart/2005/8/layout/vList5"/>
    <dgm:cxn modelId="{5C5AEBD4-97CC-4393-940C-406CD59EB3F4}" type="presOf" srcId="{26440E96-BAB4-41A1-BEB5-1806A2B6757A}" destId="{E8131342-388F-4BFA-A773-343C25F5AFC1}" srcOrd="0" destOrd="0" presId="urn:microsoft.com/office/officeart/2005/8/layout/vList5"/>
    <dgm:cxn modelId="{BAC9F7F2-4BA8-445F-B598-3F91A0651EBA}" srcId="{C0676376-0050-4D5A-8A0A-82736D46D5ED}" destId="{864A463A-0891-4836-92EC-BE7EC3AE8898}" srcOrd="1" destOrd="0" parTransId="{6EE3567D-053B-4D85-8E28-F96B68BED17D}" sibTransId="{0446522E-CF49-4526-84F9-0B1947002BBA}"/>
    <dgm:cxn modelId="{A5ADC1EC-5AFF-4004-B46E-D3D3D249C7EC}" type="presParOf" srcId="{7F42BB79-4B9E-4C00-98E2-735613E19A37}" destId="{FC8246B1-7C91-4593-9054-76816B488B53}" srcOrd="0" destOrd="0" presId="urn:microsoft.com/office/officeart/2005/8/layout/vList5"/>
    <dgm:cxn modelId="{898796AF-99EB-4F7D-BCFE-0022C8066C01}" type="presParOf" srcId="{FC8246B1-7C91-4593-9054-76816B488B53}" destId="{F53CFC44-91FA-4050-965E-22DB6AF17DF0}" srcOrd="0" destOrd="0" presId="urn:microsoft.com/office/officeart/2005/8/layout/vList5"/>
    <dgm:cxn modelId="{78E00311-B5CE-4CDA-B83A-6C940CC322F0}" type="presParOf" srcId="{FC8246B1-7C91-4593-9054-76816B488B53}" destId="{E8131342-388F-4BFA-A773-343C25F5AFC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4D22C67-E5B4-4AAE-84E1-28E28473D876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C0676376-0050-4D5A-8A0A-82736D46D5ED}">
      <dgm:prSet phldrT="[ข้อความ]" custT="1"/>
      <dgm:spPr/>
      <dgm:t>
        <a:bodyPr/>
        <a:lstStyle/>
        <a:p>
          <a:pPr algn="l"/>
          <a:r>
            <a:rPr lang="th-TH" sz="2400" dirty="0">
              <a:latin typeface="Angsana New" panose="02020603050405020304" pitchFamily="18" charset="-34"/>
              <a:cs typeface="Angsana New" panose="02020603050405020304" pitchFamily="18" charset="-34"/>
            </a:rPr>
            <a:t>เลื่อน 6 ต. (ชช  2 / ชนพ 4)</a:t>
          </a:r>
        </a:p>
      </dgm:t>
    </dgm:pt>
    <dgm:pt modelId="{3A686579-E7F7-4CC4-BB7B-6D27ECF540A4}" type="parTrans" cxnId="{98072C1A-5802-46FE-93EB-E1487B6BFF28}">
      <dgm:prSet/>
      <dgm:spPr/>
      <dgm:t>
        <a:bodyPr/>
        <a:lstStyle/>
        <a:p>
          <a:endParaRPr lang="th-TH"/>
        </a:p>
      </dgm:t>
    </dgm:pt>
    <dgm:pt modelId="{823D7765-46BB-45B6-8943-16FDC2F8939A}" type="sibTrans" cxnId="{98072C1A-5802-46FE-93EB-E1487B6BFF28}">
      <dgm:prSet/>
      <dgm:spPr/>
      <dgm:t>
        <a:bodyPr/>
        <a:lstStyle/>
        <a:p>
          <a:endParaRPr lang="th-TH"/>
        </a:p>
      </dgm:t>
    </dgm:pt>
    <dgm:pt modelId="{26440E96-BAB4-41A1-BEB5-1806A2B6757A}">
      <dgm:prSet phldrT="[ข้อความ]" custT="1"/>
      <dgm:spPr/>
      <dgm:t>
        <a:bodyPr anchor="ctr"/>
        <a:lstStyle/>
        <a:p>
          <a:pPr marL="0">
            <a:lnSpc>
              <a:spcPct val="100000"/>
            </a:lnSpc>
            <a:spcAft>
              <a:spcPts val="0"/>
            </a:spcAft>
          </a:pPr>
          <a:r>
            <a:rPr lang="th-TH" sz="2000" b="1" dirty="0">
              <a:latin typeface="Angsana New" panose="02020603050405020304" pitchFamily="18" charset="-34"/>
              <a:cs typeface="Angsana New" panose="02020603050405020304" pitchFamily="18" charset="-34"/>
            </a:rPr>
            <a:t>ดำเนินการเรียบร้อย 	                                                    5 </a:t>
          </a:r>
        </a:p>
      </dgm:t>
    </dgm:pt>
    <dgm:pt modelId="{2449F1CF-EE98-418C-A248-2566969FBB51}" type="parTrans" cxnId="{071E7A1E-58E2-41AF-A156-F4F7D5F7C26F}">
      <dgm:prSet/>
      <dgm:spPr/>
      <dgm:t>
        <a:bodyPr/>
        <a:lstStyle/>
        <a:p>
          <a:endParaRPr lang="th-TH"/>
        </a:p>
      </dgm:t>
    </dgm:pt>
    <dgm:pt modelId="{18468E4E-137C-40BA-89A0-EF9FA6AA7D59}" type="sibTrans" cxnId="{071E7A1E-58E2-41AF-A156-F4F7D5F7C26F}">
      <dgm:prSet/>
      <dgm:spPr/>
      <dgm:t>
        <a:bodyPr/>
        <a:lstStyle/>
        <a:p>
          <a:endParaRPr lang="th-TH"/>
        </a:p>
      </dgm:t>
    </dgm:pt>
    <dgm:pt modelId="{C71F5ED4-4471-4373-B935-791A1B274C13}">
      <dgm:prSet phldrT="[ข้อความ]" custT="1"/>
      <dgm:spPr/>
      <dgm:t>
        <a:bodyPr anchor="ctr"/>
        <a:lstStyle/>
        <a:p>
          <a:pPr marL="0">
            <a:lnSpc>
              <a:spcPct val="100000"/>
            </a:lnSpc>
            <a:spcAft>
              <a:spcPts val="0"/>
            </a:spcAft>
          </a:pPr>
          <a:r>
            <a:rPr lang="th-TH" sz="2000" b="1" dirty="0">
              <a:latin typeface="Angsana New" panose="02020603050405020304" pitchFamily="18" charset="-34"/>
              <a:cs typeface="Angsana New" panose="02020603050405020304" pitchFamily="18" charset="-34"/>
            </a:rPr>
            <a:t>ระหว่างดำเนินการ			        1 </a:t>
          </a:r>
          <a:endParaRPr lang="th-TH" sz="2400" b="1" dirty="0">
            <a:latin typeface="Angsana New" panose="02020603050405020304" pitchFamily="18" charset="-34"/>
            <a:cs typeface="Angsana New" panose="02020603050405020304" pitchFamily="18" charset="-34"/>
          </a:endParaRPr>
        </a:p>
      </dgm:t>
    </dgm:pt>
    <dgm:pt modelId="{D259DC0A-034E-461E-BF65-BBA9797BA3A7}" type="parTrans" cxnId="{252BBA46-F9C5-4708-9FE5-54987F1A8196}">
      <dgm:prSet/>
      <dgm:spPr/>
      <dgm:t>
        <a:bodyPr/>
        <a:lstStyle/>
        <a:p>
          <a:endParaRPr lang="th-TH"/>
        </a:p>
      </dgm:t>
    </dgm:pt>
    <dgm:pt modelId="{FD4056DF-F214-4194-9DD1-919ED69F633E}" type="sibTrans" cxnId="{252BBA46-F9C5-4708-9FE5-54987F1A8196}">
      <dgm:prSet/>
      <dgm:spPr/>
      <dgm:t>
        <a:bodyPr/>
        <a:lstStyle/>
        <a:p>
          <a:endParaRPr lang="th-TH"/>
        </a:p>
      </dgm:t>
    </dgm:pt>
    <dgm:pt modelId="{7F42BB79-4B9E-4C00-98E2-735613E19A37}" type="pres">
      <dgm:prSet presAssocID="{94D22C67-E5B4-4AAE-84E1-28E28473D876}" presName="Name0" presStyleCnt="0">
        <dgm:presLayoutVars>
          <dgm:dir/>
          <dgm:animLvl val="lvl"/>
          <dgm:resizeHandles val="exact"/>
        </dgm:presLayoutVars>
      </dgm:prSet>
      <dgm:spPr/>
    </dgm:pt>
    <dgm:pt modelId="{FC8246B1-7C91-4593-9054-76816B488B53}" type="pres">
      <dgm:prSet presAssocID="{C0676376-0050-4D5A-8A0A-82736D46D5ED}" presName="linNode" presStyleCnt="0"/>
      <dgm:spPr/>
    </dgm:pt>
    <dgm:pt modelId="{F53CFC44-91FA-4050-965E-22DB6AF17DF0}" type="pres">
      <dgm:prSet presAssocID="{C0676376-0050-4D5A-8A0A-82736D46D5ED}" presName="parentText" presStyleLbl="node1" presStyleIdx="0" presStyleCnt="1" custScaleX="106129" custLinFactNeighborX="-1167" custLinFactNeighborY="-2175">
        <dgm:presLayoutVars>
          <dgm:chMax val="1"/>
          <dgm:bulletEnabled val="1"/>
        </dgm:presLayoutVars>
      </dgm:prSet>
      <dgm:spPr/>
    </dgm:pt>
    <dgm:pt modelId="{E8131342-388F-4BFA-A773-343C25F5AFC1}" type="pres">
      <dgm:prSet presAssocID="{C0676376-0050-4D5A-8A0A-82736D46D5ED}" presName="descendantText" presStyleLbl="alignAccFollowNode1" presStyleIdx="0" presStyleCnt="1" custScaleX="110821" custScaleY="120636" custLinFactNeighborX="-2315" custLinFactNeighborY="-5559">
        <dgm:presLayoutVars>
          <dgm:bulletEnabled val="1"/>
        </dgm:presLayoutVars>
      </dgm:prSet>
      <dgm:spPr/>
    </dgm:pt>
  </dgm:ptLst>
  <dgm:cxnLst>
    <dgm:cxn modelId="{568E880E-A284-47B6-B433-E11AC786136C}" type="presOf" srcId="{C71F5ED4-4471-4373-B935-791A1B274C13}" destId="{E8131342-388F-4BFA-A773-343C25F5AFC1}" srcOrd="0" destOrd="1" presId="urn:microsoft.com/office/officeart/2005/8/layout/vList5"/>
    <dgm:cxn modelId="{98072C1A-5802-46FE-93EB-E1487B6BFF28}" srcId="{94D22C67-E5B4-4AAE-84E1-28E28473D876}" destId="{C0676376-0050-4D5A-8A0A-82736D46D5ED}" srcOrd="0" destOrd="0" parTransId="{3A686579-E7F7-4CC4-BB7B-6D27ECF540A4}" sibTransId="{823D7765-46BB-45B6-8943-16FDC2F8939A}"/>
    <dgm:cxn modelId="{071E7A1E-58E2-41AF-A156-F4F7D5F7C26F}" srcId="{C0676376-0050-4D5A-8A0A-82736D46D5ED}" destId="{26440E96-BAB4-41A1-BEB5-1806A2B6757A}" srcOrd="0" destOrd="0" parTransId="{2449F1CF-EE98-418C-A248-2566969FBB51}" sibTransId="{18468E4E-137C-40BA-89A0-EF9FA6AA7D59}"/>
    <dgm:cxn modelId="{14957331-780A-4F63-86CC-6995222A84F1}" type="presOf" srcId="{C0676376-0050-4D5A-8A0A-82736D46D5ED}" destId="{F53CFC44-91FA-4050-965E-22DB6AF17DF0}" srcOrd="0" destOrd="0" presId="urn:microsoft.com/office/officeart/2005/8/layout/vList5"/>
    <dgm:cxn modelId="{252BBA46-F9C5-4708-9FE5-54987F1A8196}" srcId="{C0676376-0050-4D5A-8A0A-82736D46D5ED}" destId="{C71F5ED4-4471-4373-B935-791A1B274C13}" srcOrd="1" destOrd="0" parTransId="{D259DC0A-034E-461E-BF65-BBA9797BA3A7}" sibTransId="{FD4056DF-F214-4194-9DD1-919ED69F633E}"/>
    <dgm:cxn modelId="{16E45D8B-A099-4C5A-8466-022E4522FC11}" type="presOf" srcId="{94D22C67-E5B4-4AAE-84E1-28E28473D876}" destId="{7F42BB79-4B9E-4C00-98E2-735613E19A37}" srcOrd="0" destOrd="0" presId="urn:microsoft.com/office/officeart/2005/8/layout/vList5"/>
    <dgm:cxn modelId="{5C5AEBD4-97CC-4393-940C-406CD59EB3F4}" type="presOf" srcId="{26440E96-BAB4-41A1-BEB5-1806A2B6757A}" destId="{E8131342-388F-4BFA-A773-343C25F5AFC1}" srcOrd="0" destOrd="0" presId="urn:microsoft.com/office/officeart/2005/8/layout/vList5"/>
    <dgm:cxn modelId="{A5ADC1EC-5AFF-4004-B46E-D3D3D249C7EC}" type="presParOf" srcId="{7F42BB79-4B9E-4C00-98E2-735613E19A37}" destId="{FC8246B1-7C91-4593-9054-76816B488B53}" srcOrd="0" destOrd="0" presId="urn:microsoft.com/office/officeart/2005/8/layout/vList5"/>
    <dgm:cxn modelId="{898796AF-99EB-4F7D-BCFE-0022C8066C01}" type="presParOf" srcId="{FC8246B1-7C91-4593-9054-76816B488B53}" destId="{F53CFC44-91FA-4050-965E-22DB6AF17DF0}" srcOrd="0" destOrd="0" presId="urn:microsoft.com/office/officeart/2005/8/layout/vList5"/>
    <dgm:cxn modelId="{78E00311-B5CE-4CDA-B83A-6C940CC322F0}" type="presParOf" srcId="{FC8246B1-7C91-4593-9054-76816B488B53}" destId="{E8131342-388F-4BFA-A773-343C25F5AFC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4D22C67-E5B4-4AAE-84E1-28E28473D876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C0676376-0050-4D5A-8A0A-82736D46D5ED}">
      <dgm:prSet phldrT="[ข้อความ]" custT="1"/>
      <dgm:spPr/>
      <dgm:t>
        <a:bodyPr/>
        <a:lstStyle/>
        <a:p>
          <a:pPr algn="l"/>
          <a:r>
            <a:rPr lang="th-TH" sz="2400" dirty="0">
              <a:latin typeface="Angsana New" panose="02020603050405020304" pitchFamily="18" charset="-34"/>
              <a:cs typeface="Angsana New" panose="02020603050405020304" pitchFamily="18" charset="-34"/>
            </a:rPr>
            <a:t>รับย้าย /รับโอน   41 ต. </a:t>
          </a:r>
        </a:p>
      </dgm:t>
    </dgm:pt>
    <dgm:pt modelId="{3A686579-E7F7-4CC4-BB7B-6D27ECF540A4}" type="parTrans" cxnId="{98072C1A-5802-46FE-93EB-E1487B6BFF28}">
      <dgm:prSet/>
      <dgm:spPr/>
      <dgm:t>
        <a:bodyPr/>
        <a:lstStyle/>
        <a:p>
          <a:endParaRPr lang="th-TH"/>
        </a:p>
      </dgm:t>
    </dgm:pt>
    <dgm:pt modelId="{823D7765-46BB-45B6-8943-16FDC2F8939A}" type="sibTrans" cxnId="{98072C1A-5802-46FE-93EB-E1487B6BFF28}">
      <dgm:prSet/>
      <dgm:spPr/>
      <dgm:t>
        <a:bodyPr/>
        <a:lstStyle/>
        <a:p>
          <a:endParaRPr lang="th-TH"/>
        </a:p>
      </dgm:t>
    </dgm:pt>
    <dgm:pt modelId="{26440E96-BAB4-41A1-BEB5-1806A2B6757A}">
      <dgm:prSet phldrT="[ข้อความ]" custT="1"/>
      <dgm:spPr/>
      <dgm:t>
        <a:bodyPr anchor="ctr"/>
        <a:lstStyle/>
        <a:p>
          <a:pPr marL="0">
            <a:lnSpc>
              <a:spcPct val="100000"/>
            </a:lnSpc>
            <a:spcAft>
              <a:spcPts val="0"/>
            </a:spcAft>
          </a:pPr>
          <a:r>
            <a:rPr lang="th-TH" sz="2000" b="1" dirty="0">
              <a:latin typeface="Angsana New" panose="02020603050405020304" pitchFamily="18" charset="-34"/>
              <a:cs typeface="Angsana New" panose="02020603050405020304" pitchFamily="18" charset="-34"/>
            </a:rPr>
            <a:t>ผอ.รพ.สต.  (ดำเนินการ เดือน ก.พ. 68 )                       16  ***                                                </a:t>
          </a:r>
        </a:p>
      </dgm:t>
    </dgm:pt>
    <dgm:pt modelId="{2449F1CF-EE98-418C-A248-2566969FBB51}" type="parTrans" cxnId="{071E7A1E-58E2-41AF-A156-F4F7D5F7C26F}">
      <dgm:prSet/>
      <dgm:spPr/>
      <dgm:t>
        <a:bodyPr/>
        <a:lstStyle/>
        <a:p>
          <a:endParaRPr lang="th-TH"/>
        </a:p>
      </dgm:t>
    </dgm:pt>
    <dgm:pt modelId="{18468E4E-137C-40BA-89A0-EF9FA6AA7D59}" type="sibTrans" cxnId="{071E7A1E-58E2-41AF-A156-F4F7D5F7C26F}">
      <dgm:prSet/>
      <dgm:spPr/>
      <dgm:t>
        <a:bodyPr/>
        <a:lstStyle/>
        <a:p>
          <a:endParaRPr lang="th-TH"/>
        </a:p>
      </dgm:t>
    </dgm:pt>
    <dgm:pt modelId="{864A463A-0891-4836-92EC-BE7EC3AE8898}">
      <dgm:prSet phldrT="[ข้อความ]" custT="1"/>
      <dgm:spPr/>
      <dgm:t>
        <a:bodyPr anchor="ctr"/>
        <a:lstStyle/>
        <a:p>
          <a:pPr marL="0">
            <a:lnSpc>
              <a:spcPct val="100000"/>
            </a:lnSpc>
            <a:spcAft>
              <a:spcPts val="0"/>
            </a:spcAft>
          </a:pPr>
          <a:r>
            <a:rPr lang="th-TH" sz="2000" b="1" dirty="0">
              <a:latin typeface="Angsana New" panose="02020603050405020304" pitchFamily="18" charset="-34"/>
              <a:cs typeface="Angsana New" panose="02020603050405020304" pitchFamily="18" charset="-34"/>
            </a:rPr>
            <a:t>รอเสนอ สนง.เขต </a:t>
          </a:r>
          <a:r>
            <a:rPr lang="th-TH" sz="2000" b="1" dirty="0" err="1">
              <a:latin typeface="Angsana New" panose="02020603050405020304" pitchFamily="18" charset="-34"/>
              <a:cs typeface="Angsana New" panose="02020603050405020304" pitchFamily="18" charset="-34"/>
            </a:rPr>
            <a:t>อ.ก.พ</a:t>
          </a:r>
          <a:r>
            <a:rPr lang="th-TH" sz="2000" b="1" dirty="0">
              <a:latin typeface="Angsana New" panose="02020603050405020304" pitchFamily="18" charset="-34"/>
              <a:cs typeface="Angsana New" panose="02020603050405020304" pitchFamily="18" charset="-34"/>
            </a:rPr>
            <a:t>. </a:t>
          </a:r>
          <a:r>
            <a:rPr lang="th-TH" sz="2000" b="1" dirty="0" err="1">
              <a:latin typeface="Angsana New" panose="02020603050405020304" pitchFamily="18" charset="-34"/>
              <a:cs typeface="Angsana New" panose="02020603050405020304" pitchFamily="18" charset="-34"/>
            </a:rPr>
            <a:t>สป</a:t>
          </a:r>
          <a:r>
            <a:rPr lang="th-TH" sz="2000" b="1" dirty="0">
              <a:latin typeface="Angsana New" panose="02020603050405020304" pitchFamily="18" charset="-34"/>
              <a:cs typeface="Angsana New" panose="02020603050405020304" pitchFamily="18" charset="-34"/>
            </a:rPr>
            <a:t> เพื่ออนุมัติใช้ตำแหน่ง       8 </a:t>
          </a:r>
        </a:p>
      </dgm:t>
    </dgm:pt>
    <dgm:pt modelId="{6EE3567D-053B-4D85-8E28-F96B68BED17D}" type="parTrans" cxnId="{BAC9F7F2-4BA8-445F-B598-3F91A0651EBA}">
      <dgm:prSet/>
      <dgm:spPr/>
      <dgm:t>
        <a:bodyPr/>
        <a:lstStyle/>
        <a:p>
          <a:endParaRPr lang="th-TH"/>
        </a:p>
      </dgm:t>
    </dgm:pt>
    <dgm:pt modelId="{0446522E-CF49-4526-84F9-0B1947002BBA}" type="sibTrans" cxnId="{BAC9F7F2-4BA8-445F-B598-3F91A0651EBA}">
      <dgm:prSet/>
      <dgm:spPr/>
      <dgm:t>
        <a:bodyPr/>
        <a:lstStyle/>
        <a:p>
          <a:endParaRPr lang="th-TH"/>
        </a:p>
      </dgm:t>
    </dgm:pt>
    <dgm:pt modelId="{C71F5ED4-4471-4373-B935-791A1B274C13}">
      <dgm:prSet phldrT="[ข้อความ]" custT="1"/>
      <dgm:spPr/>
      <dgm:t>
        <a:bodyPr anchor="ctr"/>
        <a:lstStyle/>
        <a:p>
          <a:pPr marL="0">
            <a:lnSpc>
              <a:spcPct val="100000"/>
            </a:lnSpc>
            <a:spcAft>
              <a:spcPts val="0"/>
            </a:spcAft>
          </a:pPr>
          <a:r>
            <a:rPr lang="th-TH" sz="2000" b="1" dirty="0">
              <a:latin typeface="Angsana New" panose="02020603050405020304" pitchFamily="18" charset="-34"/>
              <a:cs typeface="Angsana New" panose="02020603050405020304" pitchFamily="18" charset="-34"/>
            </a:rPr>
            <a:t>ระหว่างดำเนินการ   8               /       ดำเนินการเสร็จสิ้น  9</a:t>
          </a:r>
          <a:endParaRPr lang="th-TH" sz="2400" b="1" dirty="0">
            <a:latin typeface="Angsana New" panose="02020603050405020304" pitchFamily="18" charset="-34"/>
            <a:cs typeface="Angsana New" panose="02020603050405020304" pitchFamily="18" charset="-34"/>
          </a:endParaRPr>
        </a:p>
      </dgm:t>
    </dgm:pt>
    <dgm:pt modelId="{D259DC0A-034E-461E-BF65-BBA9797BA3A7}" type="parTrans" cxnId="{252BBA46-F9C5-4708-9FE5-54987F1A8196}">
      <dgm:prSet/>
      <dgm:spPr/>
      <dgm:t>
        <a:bodyPr/>
        <a:lstStyle/>
        <a:p>
          <a:endParaRPr lang="th-TH"/>
        </a:p>
      </dgm:t>
    </dgm:pt>
    <dgm:pt modelId="{FD4056DF-F214-4194-9DD1-919ED69F633E}" type="sibTrans" cxnId="{252BBA46-F9C5-4708-9FE5-54987F1A8196}">
      <dgm:prSet/>
      <dgm:spPr/>
      <dgm:t>
        <a:bodyPr/>
        <a:lstStyle/>
        <a:p>
          <a:endParaRPr lang="th-TH"/>
        </a:p>
      </dgm:t>
    </dgm:pt>
    <dgm:pt modelId="{7F42BB79-4B9E-4C00-98E2-735613E19A37}" type="pres">
      <dgm:prSet presAssocID="{94D22C67-E5B4-4AAE-84E1-28E28473D876}" presName="Name0" presStyleCnt="0">
        <dgm:presLayoutVars>
          <dgm:dir/>
          <dgm:animLvl val="lvl"/>
          <dgm:resizeHandles val="exact"/>
        </dgm:presLayoutVars>
      </dgm:prSet>
      <dgm:spPr/>
    </dgm:pt>
    <dgm:pt modelId="{FC8246B1-7C91-4593-9054-76816B488B53}" type="pres">
      <dgm:prSet presAssocID="{C0676376-0050-4D5A-8A0A-82736D46D5ED}" presName="linNode" presStyleCnt="0"/>
      <dgm:spPr/>
    </dgm:pt>
    <dgm:pt modelId="{F53CFC44-91FA-4050-965E-22DB6AF17DF0}" type="pres">
      <dgm:prSet presAssocID="{C0676376-0050-4D5A-8A0A-82736D46D5ED}" presName="parentText" presStyleLbl="node1" presStyleIdx="0" presStyleCnt="1" custScaleX="106129" custLinFactY="4494" custLinFactNeighborX="-2950" custLinFactNeighborY="100000">
        <dgm:presLayoutVars>
          <dgm:chMax val="1"/>
          <dgm:bulletEnabled val="1"/>
        </dgm:presLayoutVars>
      </dgm:prSet>
      <dgm:spPr/>
    </dgm:pt>
    <dgm:pt modelId="{E8131342-388F-4BFA-A773-343C25F5AFC1}" type="pres">
      <dgm:prSet presAssocID="{C0676376-0050-4D5A-8A0A-82736D46D5ED}" presName="descendantText" presStyleLbl="alignAccFollowNode1" presStyleIdx="0" presStyleCnt="1" custScaleX="110821" custScaleY="125122" custLinFactNeighborX="-1408" custLinFactNeighborY="0">
        <dgm:presLayoutVars>
          <dgm:bulletEnabled val="1"/>
        </dgm:presLayoutVars>
      </dgm:prSet>
      <dgm:spPr/>
    </dgm:pt>
  </dgm:ptLst>
  <dgm:cxnLst>
    <dgm:cxn modelId="{568E880E-A284-47B6-B433-E11AC786136C}" type="presOf" srcId="{C71F5ED4-4471-4373-B935-791A1B274C13}" destId="{E8131342-388F-4BFA-A773-343C25F5AFC1}" srcOrd="0" destOrd="2" presId="urn:microsoft.com/office/officeart/2005/8/layout/vList5"/>
    <dgm:cxn modelId="{98072C1A-5802-46FE-93EB-E1487B6BFF28}" srcId="{94D22C67-E5B4-4AAE-84E1-28E28473D876}" destId="{C0676376-0050-4D5A-8A0A-82736D46D5ED}" srcOrd="0" destOrd="0" parTransId="{3A686579-E7F7-4CC4-BB7B-6D27ECF540A4}" sibTransId="{823D7765-46BB-45B6-8943-16FDC2F8939A}"/>
    <dgm:cxn modelId="{071E7A1E-58E2-41AF-A156-F4F7D5F7C26F}" srcId="{C0676376-0050-4D5A-8A0A-82736D46D5ED}" destId="{26440E96-BAB4-41A1-BEB5-1806A2B6757A}" srcOrd="0" destOrd="0" parTransId="{2449F1CF-EE98-418C-A248-2566969FBB51}" sibTransId="{18468E4E-137C-40BA-89A0-EF9FA6AA7D59}"/>
    <dgm:cxn modelId="{14957331-780A-4F63-86CC-6995222A84F1}" type="presOf" srcId="{C0676376-0050-4D5A-8A0A-82736D46D5ED}" destId="{F53CFC44-91FA-4050-965E-22DB6AF17DF0}" srcOrd="0" destOrd="0" presId="urn:microsoft.com/office/officeart/2005/8/layout/vList5"/>
    <dgm:cxn modelId="{D56F3364-DBD0-4E93-B8C4-EAA8E8074015}" type="presOf" srcId="{864A463A-0891-4836-92EC-BE7EC3AE8898}" destId="{E8131342-388F-4BFA-A773-343C25F5AFC1}" srcOrd="0" destOrd="1" presId="urn:microsoft.com/office/officeart/2005/8/layout/vList5"/>
    <dgm:cxn modelId="{252BBA46-F9C5-4708-9FE5-54987F1A8196}" srcId="{C0676376-0050-4D5A-8A0A-82736D46D5ED}" destId="{C71F5ED4-4471-4373-B935-791A1B274C13}" srcOrd="2" destOrd="0" parTransId="{D259DC0A-034E-461E-BF65-BBA9797BA3A7}" sibTransId="{FD4056DF-F214-4194-9DD1-919ED69F633E}"/>
    <dgm:cxn modelId="{16E45D8B-A099-4C5A-8466-022E4522FC11}" type="presOf" srcId="{94D22C67-E5B4-4AAE-84E1-28E28473D876}" destId="{7F42BB79-4B9E-4C00-98E2-735613E19A37}" srcOrd="0" destOrd="0" presId="urn:microsoft.com/office/officeart/2005/8/layout/vList5"/>
    <dgm:cxn modelId="{5C5AEBD4-97CC-4393-940C-406CD59EB3F4}" type="presOf" srcId="{26440E96-BAB4-41A1-BEB5-1806A2B6757A}" destId="{E8131342-388F-4BFA-A773-343C25F5AFC1}" srcOrd="0" destOrd="0" presId="urn:microsoft.com/office/officeart/2005/8/layout/vList5"/>
    <dgm:cxn modelId="{BAC9F7F2-4BA8-445F-B598-3F91A0651EBA}" srcId="{C0676376-0050-4D5A-8A0A-82736D46D5ED}" destId="{864A463A-0891-4836-92EC-BE7EC3AE8898}" srcOrd="1" destOrd="0" parTransId="{6EE3567D-053B-4D85-8E28-F96B68BED17D}" sibTransId="{0446522E-CF49-4526-84F9-0B1947002BBA}"/>
    <dgm:cxn modelId="{A5ADC1EC-5AFF-4004-B46E-D3D3D249C7EC}" type="presParOf" srcId="{7F42BB79-4B9E-4C00-98E2-735613E19A37}" destId="{FC8246B1-7C91-4593-9054-76816B488B53}" srcOrd="0" destOrd="0" presId="urn:microsoft.com/office/officeart/2005/8/layout/vList5"/>
    <dgm:cxn modelId="{898796AF-99EB-4F7D-BCFE-0022C8066C01}" type="presParOf" srcId="{FC8246B1-7C91-4593-9054-76816B488B53}" destId="{F53CFC44-91FA-4050-965E-22DB6AF17DF0}" srcOrd="0" destOrd="0" presId="urn:microsoft.com/office/officeart/2005/8/layout/vList5"/>
    <dgm:cxn modelId="{78E00311-B5CE-4CDA-B83A-6C940CC322F0}" type="presParOf" srcId="{FC8246B1-7C91-4593-9054-76816B488B53}" destId="{E8131342-388F-4BFA-A773-343C25F5AFC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4D22C67-E5B4-4AAE-84E1-28E28473D876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C0676376-0050-4D5A-8A0A-82736D46D5ED}">
      <dgm:prSet phldrT="[ข้อความ]" custT="1"/>
      <dgm:spPr/>
      <dgm:t>
        <a:bodyPr/>
        <a:lstStyle/>
        <a:p>
          <a:pPr algn="l"/>
          <a:r>
            <a:rPr lang="th-TH" sz="2400" dirty="0">
              <a:latin typeface="Angsana New" panose="02020603050405020304" pitchFamily="18" charset="-34"/>
              <a:cs typeface="Angsana New" panose="02020603050405020304" pitchFamily="18" charset="-34"/>
            </a:rPr>
            <a:t>ยุบ รวม  2 ต.</a:t>
          </a:r>
        </a:p>
      </dgm:t>
    </dgm:pt>
    <dgm:pt modelId="{3A686579-E7F7-4CC4-BB7B-6D27ECF540A4}" type="parTrans" cxnId="{98072C1A-5802-46FE-93EB-E1487B6BFF28}">
      <dgm:prSet/>
      <dgm:spPr/>
      <dgm:t>
        <a:bodyPr/>
        <a:lstStyle/>
        <a:p>
          <a:endParaRPr lang="th-TH"/>
        </a:p>
      </dgm:t>
    </dgm:pt>
    <dgm:pt modelId="{823D7765-46BB-45B6-8943-16FDC2F8939A}" type="sibTrans" cxnId="{98072C1A-5802-46FE-93EB-E1487B6BFF28}">
      <dgm:prSet/>
      <dgm:spPr/>
      <dgm:t>
        <a:bodyPr/>
        <a:lstStyle/>
        <a:p>
          <a:endParaRPr lang="th-TH"/>
        </a:p>
      </dgm:t>
    </dgm:pt>
    <dgm:pt modelId="{7F42BB79-4B9E-4C00-98E2-735613E19A37}" type="pres">
      <dgm:prSet presAssocID="{94D22C67-E5B4-4AAE-84E1-28E28473D876}" presName="Name0" presStyleCnt="0">
        <dgm:presLayoutVars>
          <dgm:dir/>
          <dgm:animLvl val="lvl"/>
          <dgm:resizeHandles val="exact"/>
        </dgm:presLayoutVars>
      </dgm:prSet>
      <dgm:spPr/>
    </dgm:pt>
    <dgm:pt modelId="{FC8246B1-7C91-4593-9054-76816B488B53}" type="pres">
      <dgm:prSet presAssocID="{C0676376-0050-4D5A-8A0A-82736D46D5ED}" presName="linNode" presStyleCnt="0"/>
      <dgm:spPr/>
    </dgm:pt>
    <dgm:pt modelId="{F53CFC44-91FA-4050-965E-22DB6AF17DF0}" type="pres">
      <dgm:prSet presAssocID="{C0676376-0050-4D5A-8A0A-82736D46D5ED}" presName="parentText" presStyleLbl="node1" presStyleIdx="0" presStyleCnt="1" custScaleX="252473" custLinFactNeighborX="-12652" custLinFactNeighborY="33829">
        <dgm:presLayoutVars>
          <dgm:chMax val="1"/>
          <dgm:bulletEnabled val="1"/>
        </dgm:presLayoutVars>
      </dgm:prSet>
      <dgm:spPr/>
    </dgm:pt>
  </dgm:ptLst>
  <dgm:cxnLst>
    <dgm:cxn modelId="{98072C1A-5802-46FE-93EB-E1487B6BFF28}" srcId="{94D22C67-E5B4-4AAE-84E1-28E28473D876}" destId="{C0676376-0050-4D5A-8A0A-82736D46D5ED}" srcOrd="0" destOrd="0" parTransId="{3A686579-E7F7-4CC4-BB7B-6D27ECF540A4}" sibTransId="{823D7765-46BB-45B6-8943-16FDC2F8939A}"/>
    <dgm:cxn modelId="{14957331-780A-4F63-86CC-6995222A84F1}" type="presOf" srcId="{C0676376-0050-4D5A-8A0A-82736D46D5ED}" destId="{F53CFC44-91FA-4050-965E-22DB6AF17DF0}" srcOrd="0" destOrd="0" presId="urn:microsoft.com/office/officeart/2005/8/layout/vList5"/>
    <dgm:cxn modelId="{16E45D8B-A099-4C5A-8466-022E4522FC11}" type="presOf" srcId="{94D22C67-E5B4-4AAE-84E1-28E28473D876}" destId="{7F42BB79-4B9E-4C00-98E2-735613E19A37}" srcOrd="0" destOrd="0" presId="urn:microsoft.com/office/officeart/2005/8/layout/vList5"/>
    <dgm:cxn modelId="{A5ADC1EC-5AFF-4004-B46E-D3D3D249C7EC}" type="presParOf" srcId="{7F42BB79-4B9E-4C00-98E2-735613E19A37}" destId="{FC8246B1-7C91-4593-9054-76816B488B53}" srcOrd="0" destOrd="0" presId="urn:microsoft.com/office/officeart/2005/8/layout/vList5"/>
    <dgm:cxn modelId="{898796AF-99EB-4F7D-BCFE-0022C8066C01}" type="presParOf" srcId="{FC8246B1-7C91-4593-9054-76816B488B53}" destId="{F53CFC44-91FA-4050-965E-22DB6AF17DF0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2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131342-388F-4BFA-A773-343C25F5AFC1}">
      <dsp:nvSpPr>
        <dsp:cNvPr id="0" name=""/>
        <dsp:cNvSpPr/>
      </dsp:nvSpPr>
      <dsp:spPr>
        <a:xfrm rot="5400000">
          <a:off x="4819506" y="-1954383"/>
          <a:ext cx="1062338" cy="497110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0" lvl="1" indent="-228600" algn="l" defTabSz="8890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th-TH" sz="2000" b="1" kern="1200" dirty="0">
              <a:latin typeface="Angsana New" panose="02020603050405020304" pitchFamily="18" charset="-34"/>
              <a:cs typeface="Angsana New" panose="02020603050405020304" pitchFamily="18" charset="-34"/>
            </a:rPr>
            <a:t>ดำเนินการเรียบร้อย 	                                                   10 </a:t>
          </a:r>
        </a:p>
        <a:p>
          <a:pPr marL="0" lvl="1" indent="-228600" algn="l" defTabSz="8890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th-TH" sz="2000" b="1" kern="1200" dirty="0">
              <a:latin typeface="Angsana New" panose="02020603050405020304" pitchFamily="18" charset="-34"/>
              <a:cs typeface="Angsana New" panose="02020603050405020304" pitchFamily="18" charset="-34"/>
            </a:rPr>
            <a:t>รอเสนอ สนง.เขต </a:t>
          </a:r>
          <a:r>
            <a:rPr lang="th-TH" sz="2000" b="1" kern="1200" dirty="0" err="1">
              <a:latin typeface="Angsana New" panose="02020603050405020304" pitchFamily="18" charset="-34"/>
              <a:cs typeface="Angsana New" panose="02020603050405020304" pitchFamily="18" charset="-34"/>
            </a:rPr>
            <a:t>อ.ก.พ</a:t>
          </a:r>
          <a:r>
            <a:rPr lang="th-TH" sz="2000" b="1" kern="1200" dirty="0">
              <a:latin typeface="Angsana New" panose="02020603050405020304" pitchFamily="18" charset="-34"/>
              <a:cs typeface="Angsana New" panose="02020603050405020304" pitchFamily="18" charset="-34"/>
            </a:rPr>
            <a:t>. </a:t>
          </a:r>
          <a:r>
            <a:rPr lang="th-TH" sz="2000" b="1" kern="1200" dirty="0" err="1">
              <a:latin typeface="Angsana New" panose="02020603050405020304" pitchFamily="18" charset="-34"/>
              <a:cs typeface="Angsana New" panose="02020603050405020304" pitchFamily="18" charset="-34"/>
            </a:rPr>
            <a:t>สป</a:t>
          </a:r>
          <a:r>
            <a:rPr lang="th-TH" sz="2000" b="1" kern="1200" dirty="0">
              <a:latin typeface="Angsana New" panose="02020603050405020304" pitchFamily="18" charset="-34"/>
              <a:cs typeface="Angsana New" panose="02020603050405020304" pitchFamily="18" charset="-34"/>
            </a:rPr>
            <a:t> เพื่ออนุมัติใช้ตำแหน่ง         5 </a:t>
          </a:r>
        </a:p>
        <a:p>
          <a:pPr marL="0" lvl="1" indent="-228600" algn="l" defTabSz="8890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th-TH" sz="2000" b="1" kern="1200" dirty="0">
              <a:latin typeface="Angsana New" panose="02020603050405020304" pitchFamily="18" charset="-34"/>
              <a:cs typeface="Angsana New" panose="02020603050405020304" pitchFamily="18" charset="-34"/>
            </a:rPr>
            <a:t>รอเรียกบัญชี 	</a:t>
          </a:r>
          <a:r>
            <a:rPr lang="th-TH" sz="2400" b="1" kern="1200" dirty="0">
              <a:latin typeface="Angsana New" panose="02020603050405020304" pitchFamily="18" charset="-34"/>
              <a:cs typeface="Angsana New" panose="02020603050405020304" pitchFamily="18" charset="-34"/>
            </a:rPr>
            <a:t>	                           9</a:t>
          </a:r>
        </a:p>
      </dsp:txBody>
      <dsp:txXfrm rot="-5400000">
        <a:off x="2865122" y="51860"/>
        <a:ext cx="4919249" cy="958620"/>
      </dsp:txXfrm>
    </dsp:sp>
    <dsp:sp modelId="{F53CFC44-91FA-4050-965E-22DB6AF17DF0}">
      <dsp:nvSpPr>
        <dsp:cNvPr id="0" name=""/>
        <dsp:cNvSpPr/>
      </dsp:nvSpPr>
      <dsp:spPr>
        <a:xfrm>
          <a:off x="1944" y="518"/>
          <a:ext cx="2861233" cy="106130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2800" kern="1200" dirty="0">
              <a:latin typeface="Angsana New" panose="02020603050405020304" pitchFamily="18" charset="-34"/>
              <a:cs typeface="Angsana New" panose="02020603050405020304" pitchFamily="18" charset="-34"/>
            </a:rPr>
            <a:t>บรรจุผู้สอบแข่งขัน 24 ต. </a:t>
          </a:r>
        </a:p>
      </dsp:txBody>
      <dsp:txXfrm>
        <a:off x="53752" y="52326"/>
        <a:ext cx="2757617" cy="9576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131342-388F-4BFA-A773-343C25F5AFC1}">
      <dsp:nvSpPr>
        <dsp:cNvPr id="0" name=""/>
        <dsp:cNvSpPr/>
      </dsp:nvSpPr>
      <dsp:spPr>
        <a:xfrm rot="5400000">
          <a:off x="4759508" y="-2014381"/>
          <a:ext cx="1062338" cy="509110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0" lvl="1" indent="-228600" algn="l" defTabSz="8890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th-TH" sz="2000" b="1" kern="1200" dirty="0">
              <a:latin typeface="Angsana New" panose="02020603050405020304" pitchFamily="18" charset="-34"/>
              <a:cs typeface="Angsana New" panose="02020603050405020304" pitchFamily="18" charset="-34"/>
            </a:rPr>
            <a:t>ดำเนินการเรียบร้อย 	                                                    4 </a:t>
          </a:r>
        </a:p>
        <a:p>
          <a:pPr marL="0" lvl="1" indent="-228600" algn="l" defTabSz="8890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th-TH" sz="2000" b="1" kern="1200" dirty="0">
              <a:latin typeface="Angsana New" panose="02020603050405020304" pitchFamily="18" charset="-34"/>
              <a:cs typeface="Angsana New" panose="02020603050405020304" pitchFamily="18" charset="-34"/>
            </a:rPr>
            <a:t>รอเสนอ สนง.เขต </a:t>
          </a:r>
          <a:r>
            <a:rPr lang="th-TH" sz="2000" b="1" kern="1200" dirty="0" err="1">
              <a:latin typeface="Angsana New" panose="02020603050405020304" pitchFamily="18" charset="-34"/>
              <a:cs typeface="Angsana New" panose="02020603050405020304" pitchFamily="18" charset="-34"/>
            </a:rPr>
            <a:t>อ.ก.พ</a:t>
          </a:r>
          <a:r>
            <a:rPr lang="th-TH" sz="2000" b="1" kern="1200" dirty="0">
              <a:latin typeface="Angsana New" panose="02020603050405020304" pitchFamily="18" charset="-34"/>
              <a:cs typeface="Angsana New" panose="02020603050405020304" pitchFamily="18" charset="-34"/>
            </a:rPr>
            <a:t>. </a:t>
          </a:r>
          <a:r>
            <a:rPr lang="th-TH" sz="2000" b="1" kern="1200" dirty="0" err="1">
              <a:latin typeface="Angsana New" panose="02020603050405020304" pitchFamily="18" charset="-34"/>
              <a:cs typeface="Angsana New" panose="02020603050405020304" pitchFamily="18" charset="-34"/>
            </a:rPr>
            <a:t>สป</a:t>
          </a:r>
          <a:r>
            <a:rPr lang="th-TH" sz="2000" b="1" kern="1200" dirty="0">
              <a:latin typeface="Angsana New" panose="02020603050405020304" pitchFamily="18" charset="-34"/>
              <a:cs typeface="Angsana New" panose="02020603050405020304" pitchFamily="18" charset="-34"/>
            </a:rPr>
            <a:t> เพื่ออนุมัติใช้ตำแหน่ง       7 **</a:t>
          </a:r>
        </a:p>
        <a:p>
          <a:pPr marL="0" lvl="1" indent="-228600" algn="l" defTabSz="8890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th-TH" sz="2000" b="1" kern="1200" dirty="0">
              <a:latin typeface="Angsana New" panose="02020603050405020304" pitchFamily="18" charset="-34"/>
              <a:cs typeface="Angsana New" panose="02020603050405020304" pitchFamily="18" charset="-34"/>
            </a:rPr>
            <a:t>ระหว่างดำเนินการคัดเลือก     </a:t>
          </a:r>
          <a:r>
            <a:rPr lang="th-TH" sz="2000" b="1" kern="1200" dirty="0">
              <a:solidFill>
                <a:srgbClr val="C00000"/>
              </a:solidFill>
              <a:latin typeface="Angsana New" panose="02020603050405020304" pitchFamily="18" charset="-34"/>
              <a:cs typeface="Angsana New" panose="02020603050405020304" pitchFamily="18" charset="-34"/>
            </a:rPr>
            <a:t>(</a:t>
          </a:r>
          <a:r>
            <a:rPr lang="th-TH" sz="2000" b="1" kern="1200" dirty="0" err="1">
              <a:solidFill>
                <a:srgbClr val="C00000"/>
              </a:solidFill>
              <a:latin typeface="Angsana New" panose="02020603050405020304" pitchFamily="18" charset="-34"/>
              <a:cs typeface="Angsana New" panose="02020603050405020304" pitchFamily="18" charset="-34"/>
            </a:rPr>
            <a:t>จพ</a:t>
          </a:r>
          <a:r>
            <a:rPr lang="th-TH" sz="2000" b="1" kern="1200" dirty="0">
              <a:solidFill>
                <a:srgbClr val="C00000"/>
              </a:solidFill>
              <a:latin typeface="Angsana New" panose="02020603050405020304" pitchFamily="18" charset="-34"/>
              <a:cs typeface="Angsana New" panose="02020603050405020304" pitchFamily="18" charset="-34"/>
            </a:rPr>
            <a:t>.ทัน/</a:t>
          </a:r>
          <a:r>
            <a:rPr lang="th-TH" sz="2000" b="1" kern="1200" dirty="0" err="1">
              <a:solidFill>
                <a:srgbClr val="C00000"/>
              </a:solidFill>
              <a:latin typeface="Angsana New" panose="02020603050405020304" pitchFamily="18" charset="-34"/>
              <a:cs typeface="Angsana New" panose="02020603050405020304" pitchFamily="18" charset="-34"/>
            </a:rPr>
            <a:t>จพ</a:t>
          </a:r>
          <a:r>
            <a:rPr lang="th-TH" sz="2000" b="1" kern="1200" dirty="0">
              <a:solidFill>
                <a:srgbClr val="C00000"/>
              </a:solidFill>
              <a:latin typeface="Angsana New" panose="02020603050405020304" pitchFamily="18" charset="-34"/>
              <a:cs typeface="Angsana New" panose="02020603050405020304" pitchFamily="18" charset="-34"/>
            </a:rPr>
            <a:t>.เภสัช)</a:t>
          </a:r>
          <a:r>
            <a:rPr lang="th-TH" sz="2400" b="1" kern="1200" dirty="0">
              <a:solidFill>
                <a:srgbClr val="C00000"/>
              </a:solidFill>
              <a:latin typeface="Angsana New" panose="02020603050405020304" pitchFamily="18" charset="-34"/>
              <a:cs typeface="Angsana New" panose="02020603050405020304" pitchFamily="18" charset="-34"/>
            </a:rPr>
            <a:t>         3*</a:t>
          </a:r>
        </a:p>
      </dsp:txBody>
      <dsp:txXfrm rot="-5400000">
        <a:off x="2745125" y="51861"/>
        <a:ext cx="5039246" cy="958620"/>
      </dsp:txXfrm>
    </dsp:sp>
    <dsp:sp modelId="{F53CFC44-91FA-4050-965E-22DB6AF17DF0}">
      <dsp:nvSpPr>
        <dsp:cNvPr id="0" name=""/>
        <dsp:cNvSpPr/>
      </dsp:nvSpPr>
      <dsp:spPr>
        <a:xfrm>
          <a:off x="0" y="1037"/>
          <a:ext cx="2742499" cy="106130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2400" kern="1200" dirty="0">
              <a:latin typeface="Angsana New" panose="02020603050405020304" pitchFamily="18" charset="-34"/>
              <a:cs typeface="Angsana New" panose="02020603050405020304" pitchFamily="18" charset="-34"/>
            </a:rPr>
            <a:t>บรรจุผู้ผ่านการคัดเลือก 14 ต. </a:t>
          </a:r>
        </a:p>
      </dsp:txBody>
      <dsp:txXfrm>
        <a:off x="51808" y="52845"/>
        <a:ext cx="2638883" cy="95768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131342-388F-4BFA-A773-343C25F5AFC1}">
      <dsp:nvSpPr>
        <dsp:cNvPr id="0" name=""/>
        <dsp:cNvSpPr/>
      </dsp:nvSpPr>
      <dsp:spPr>
        <a:xfrm rot="5400000">
          <a:off x="4878196" y="-2194206"/>
          <a:ext cx="702692" cy="509110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0" lvl="1" indent="-228600" algn="l" defTabSz="8890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th-TH" sz="2000" b="1" kern="1200" dirty="0">
              <a:latin typeface="Angsana New" panose="02020603050405020304" pitchFamily="18" charset="-34"/>
              <a:cs typeface="Angsana New" panose="02020603050405020304" pitchFamily="18" charset="-34"/>
            </a:rPr>
            <a:t>ดำเนินการเรียบร้อย 	                                                    5 </a:t>
          </a:r>
        </a:p>
        <a:p>
          <a:pPr marL="0" lvl="1" indent="-228600" algn="l" defTabSz="8890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th-TH" sz="2000" b="1" kern="1200" dirty="0">
              <a:latin typeface="Angsana New" panose="02020603050405020304" pitchFamily="18" charset="-34"/>
              <a:cs typeface="Angsana New" panose="02020603050405020304" pitchFamily="18" charset="-34"/>
            </a:rPr>
            <a:t>ระหว่างดำเนินการ			        1 </a:t>
          </a:r>
          <a:endParaRPr lang="th-TH" sz="2400" b="1" kern="1200" dirty="0">
            <a:latin typeface="Angsana New" panose="02020603050405020304" pitchFamily="18" charset="-34"/>
            <a:cs typeface="Angsana New" panose="02020603050405020304" pitchFamily="18" charset="-34"/>
          </a:endParaRPr>
        </a:p>
      </dsp:txBody>
      <dsp:txXfrm rot="-5400000">
        <a:off x="2683990" y="34303"/>
        <a:ext cx="5056802" cy="634086"/>
      </dsp:txXfrm>
    </dsp:sp>
    <dsp:sp modelId="{F53CFC44-91FA-4050-965E-22DB6AF17DF0}">
      <dsp:nvSpPr>
        <dsp:cNvPr id="0" name=""/>
        <dsp:cNvSpPr/>
      </dsp:nvSpPr>
      <dsp:spPr>
        <a:xfrm>
          <a:off x="0" y="0"/>
          <a:ext cx="2742499" cy="72811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2400" kern="1200" dirty="0">
              <a:latin typeface="Angsana New" panose="02020603050405020304" pitchFamily="18" charset="-34"/>
              <a:cs typeface="Angsana New" panose="02020603050405020304" pitchFamily="18" charset="-34"/>
            </a:rPr>
            <a:t>เลื่อน 6 ต. (ชช  2 / ชนพ 4)</a:t>
          </a:r>
        </a:p>
      </dsp:txBody>
      <dsp:txXfrm>
        <a:off x="35543" y="35543"/>
        <a:ext cx="2671413" cy="65702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131342-388F-4BFA-A773-343C25F5AFC1}">
      <dsp:nvSpPr>
        <dsp:cNvPr id="0" name=""/>
        <dsp:cNvSpPr/>
      </dsp:nvSpPr>
      <dsp:spPr>
        <a:xfrm rot="5400000">
          <a:off x="4721811" y="-2014382"/>
          <a:ext cx="1062338" cy="509110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0" lvl="1" indent="-228600" algn="l" defTabSz="8890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th-TH" sz="2000" b="1" kern="1200" dirty="0">
              <a:latin typeface="Angsana New" panose="02020603050405020304" pitchFamily="18" charset="-34"/>
              <a:cs typeface="Angsana New" panose="02020603050405020304" pitchFamily="18" charset="-34"/>
            </a:rPr>
            <a:t>ผอ.รพ.สต.  (ดำเนินการ เดือน ก.พ. 68 )                       16  ***                                                </a:t>
          </a:r>
        </a:p>
        <a:p>
          <a:pPr marL="0" lvl="1" indent="-228600" algn="l" defTabSz="8890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th-TH" sz="2000" b="1" kern="1200" dirty="0">
              <a:latin typeface="Angsana New" panose="02020603050405020304" pitchFamily="18" charset="-34"/>
              <a:cs typeface="Angsana New" panose="02020603050405020304" pitchFamily="18" charset="-34"/>
            </a:rPr>
            <a:t>รอเสนอ สนง.เขต </a:t>
          </a:r>
          <a:r>
            <a:rPr lang="th-TH" sz="2000" b="1" kern="1200" dirty="0" err="1">
              <a:latin typeface="Angsana New" panose="02020603050405020304" pitchFamily="18" charset="-34"/>
              <a:cs typeface="Angsana New" panose="02020603050405020304" pitchFamily="18" charset="-34"/>
            </a:rPr>
            <a:t>อ.ก.พ</a:t>
          </a:r>
          <a:r>
            <a:rPr lang="th-TH" sz="2000" b="1" kern="1200" dirty="0">
              <a:latin typeface="Angsana New" panose="02020603050405020304" pitchFamily="18" charset="-34"/>
              <a:cs typeface="Angsana New" panose="02020603050405020304" pitchFamily="18" charset="-34"/>
            </a:rPr>
            <a:t>. </a:t>
          </a:r>
          <a:r>
            <a:rPr lang="th-TH" sz="2000" b="1" kern="1200" dirty="0" err="1">
              <a:latin typeface="Angsana New" panose="02020603050405020304" pitchFamily="18" charset="-34"/>
              <a:cs typeface="Angsana New" panose="02020603050405020304" pitchFamily="18" charset="-34"/>
            </a:rPr>
            <a:t>สป</a:t>
          </a:r>
          <a:r>
            <a:rPr lang="th-TH" sz="2000" b="1" kern="1200" dirty="0">
              <a:latin typeface="Angsana New" panose="02020603050405020304" pitchFamily="18" charset="-34"/>
              <a:cs typeface="Angsana New" panose="02020603050405020304" pitchFamily="18" charset="-34"/>
            </a:rPr>
            <a:t> เพื่ออนุมัติใช้ตำแหน่ง       8 </a:t>
          </a:r>
        </a:p>
        <a:p>
          <a:pPr marL="0" lvl="1" indent="-228600" algn="l" defTabSz="8890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th-TH" sz="2000" b="1" kern="1200" dirty="0">
              <a:latin typeface="Angsana New" panose="02020603050405020304" pitchFamily="18" charset="-34"/>
              <a:cs typeface="Angsana New" panose="02020603050405020304" pitchFamily="18" charset="-34"/>
            </a:rPr>
            <a:t>ระหว่างดำเนินการ   8               /       ดำเนินการเสร็จสิ้น  9</a:t>
          </a:r>
          <a:endParaRPr lang="th-TH" sz="2400" b="1" kern="1200" dirty="0">
            <a:latin typeface="Angsana New" panose="02020603050405020304" pitchFamily="18" charset="-34"/>
            <a:cs typeface="Angsana New" panose="02020603050405020304" pitchFamily="18" charset="-34"/>
          </a:endParaRPr>
        </a:p>
      </dsp:txBody>
      <dsp:txXfrm rot="-5400000">
        <a:off x="2707428" y="51860"/>
        <a:ext cx="5039246" cy="958620"/>
      </dsp:txXfrm>
    </dsp:sp>
    <dsp:sp modelId="{F53CFC44-91FA-4050-965E-22DB6AF17DF0}">
      <dsp:nvSpPr>
        <dsp:cNvPr id="0" name=""/>
        <dsp:cNvSpPr/>
      </dsp:nvSpPr>
      <dsp:spPr>
        <a:xfrm>
          <a:off x="0" y="1037"/>
          <a:ext cx="2742499" cy="106130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2400" kern="1200" dirty="0">
              <a:latin typeface="Angsana New" panose="02020603050405020304" pitchFamily="18" charset="-34"/>
              <a:cs typeface="Angsana New" panose="02020603050405020304" pitchFamily="18" charset="-34"/>
            </a:rPr>
            <a:t>รับย้าย /รับโอน   41 ต. </a:t>
          </a:r>
        </a:p>
      </dsp:txBody>
      <dsp:txXfrm>
        <a:off x="51808" y="52845"/>
        <a:ext cx="2638883" cy="95768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3CFC44-91FA-4050-965E-22DB6AF17DF0}">
      <dsp:nvSpPr>
        <dsp:cNvPr id="0" name=""/>
        <dsp:cNvSpPr/>
      </dsp:nvSpPr>
      <dsp:spPr>
        <a:xfrm>
          <a:off x="3" y="711"/>
          <a:ext cx="2225240" cy="72811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2400" kern="1200" dirty="0">
              <a:latin typeface="Angsana New" panose="02020603050405020304" pitchFamily="18" charset="-34"/>
              <a:cs typeface="Angsana New" panose="02020603050405020304" pitchFamily="18" charset="-34"/>
            </a:rPr>
            <a:t>ยุบ รวม  2 ต.</a:t>
          </a:r>
        </a:p>
      </dsp:txBody>
      <dsp:txXfrm>
        <a:off x="35546" y="36254"/>
        <a:ext cx="2154154" cy="6570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ส่วนหัว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th-TH" sz="1200"/>
            </a:lvl1pPr>
          </a:lstStyle>
          <a:p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th-TH" sz="1200"/>
            </a:lvl1pPr>
          </a:lstStyle>
          <a:p>
            <a:fld id="{0DCA0844-C266-46EC-A036-E1634F64C44A}" type="datetimeFigureOut">
              <a:rPr lang="th-TH"/>
              <a:t>27/01/68</a:t>
            </a:fld>
            <a:endParaRPr lang="th-TH"/>
          </a:p>
        </p:txBody>
      </p:sp>
      <p:sp>
        <p:nvSpPr>
          <p:cNvPr id="4" name="ตัวแทนส่วนท้าย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th-TH" sz="1200"/>
            </a:lvl1pPr>
          </a:lstStyle>
          <a:p>
            <a:endParaRPr lang="th-TH"/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th-TH" sz="1200"/>
            </a:lvl1pPr>
          </a:lstStyle>
          <a:p>
            <a:fld id="{BCB088AA-226D-4237-A99F-5C4B97F43BA8}" type="slidenum">
              <a:rPr lang="th-TH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631361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ส่วนหัว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th-TH" sz="1200"/>
            </a:lvl1pPr>
          </a:lstStyle>
          <a:p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th-TH" sz="1200"/>
            </a:lvl1pPr>
          </a:lstStyle>
          <a:p>
            <a:fld id="{28C08BCD-7B2F-4BCE-87AF-5D67EFFE4D17}" type="datetimeFigureOut">
              <a:t>27/01/68</a:t>
            </a:fld>
            <a:endParaRPr lang="th-TH"/>
          </a:p>
        </p:txBody>
      </p:sp>
      <p:sp>
        <p:nvSpPr>
          <p:cNvPr id="4" name="ตัวแทนรูปภาพนิ่ง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ตัวแทนบันทึกย่อ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6" name="ตัวแทนส่วนท้าย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th-TH" sz="1200"/>
            </a:lvl1pPr>
          </a:lstStyle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th-TH" sz="1200"/>
            </a:lvl1pPr>
          </a:lstStyle>
          <a:p>
            <a:fld id="{1B6A1353-EEA5-436B-AB14-1D84B195E669}" type="slidenum"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20675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th-TH"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th-TH"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th-TH"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th-TH"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th-TH"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th-TH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th-TH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th-TH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th-TH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สี่เหลี่ยมผืนผ้า 6"/>
          <p:cNvSpPr/>
          <p:nvPr/>
        </p:nvSpPr>
        <p:spPr>
          <a:xfrm>
            <a:off x="2" y="0"/>
            <a:ext cx="12188823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th-TH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สี่เหลี่ยมมุมมนด้านเดียว 7"/>
          <p:cNvSpPr/>
          <p:nvPr/>
        </p:nvSpPr>
        <p:spPr bwMode="ltGray">
          <a:xfrm rot="10800000" flipH="1" flipV="1">
            <a:off x="6926759" y="228598"/>
            <a:ext cx="5035054" cy="5715002"/>
          </a:xfrm>
          <a:prstGeom prst="round1Rect">
            <a:avLst>
              <a:gd name="adj" fmla="val 589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th-TH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สี่เหลี่ยมผืนผ้า 8"/>
          <p:cNvSpPr/>
          <p:nvPr/>
        </p:nvSpPr>
        <p:spPr>
          <a:xfrm>
            <a:off x="0" y="3"/>
            <a:ext cx="6926756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th-TH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สี่เหลี่ยมผืนผ้า 9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th-TH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08013" y="1703718"/>
            <a:ext cx="5791200" cy="3733800"/>
          </a:xfrm>
        </p:spPr>
        <p:txBody>
          <a:bodyPr>
            <a:normAutofit/>
          </a:bodyPr>
          <a:lstStyle>
            <a:lvl1pPr latinLnBrk="0">
              <a:lnSpc>
                <a:spcPct val="80000"/>
              </a:lnSpc>
              <a:defRPr lang="th-TH" sz="60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7085014" y="3429000"/>
            <a:ext cx="4572000" cy="1905000"/>
          </a:xfrm>
        </p:spPr>
        <p:txBody>
          <a:bodyPr anchor="b"/>
          <a:lstStyle>
            <a:lvl1pPr marL="0" indent="0" algn="l" latinLnBrk="0">
              <a:spcBef>
                <a:spcPts val="0"/>
              </a:spcBef>
              <a:buNone/>
              <a:defRPr lang="th-TH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 latinLnBrk="0">
              <a:buNone/>
              <a:defRPr lang="th-TH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latinLnBrk="0">
              <a:buNone/>
              <a:defRPr lang="th-TH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latinLnBrk="0">
              <a:buNone/>
              <a:defRPr lang="th-TH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latinLnBrk="0">
              <a:buNone/>
              <a:defRPr lang="th-TH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latinLnBrk="0">
              <a:buNone/>
              <a:defRPr lang="th-TH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latinLnBrk="0">
              <a:buNone/>
              <a:defRPr lang="th-TH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latinLnBrk="0">
              <a:buNone/>
              <a:defRPr lang="th-TH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latinLnBrk="0">
              <a:buNone/>
              <a:defRPr lang="th-TH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/>
              <a:t>คลิกเพื่อแก้ไขสไตล์ชื่อเรื่องรองต้นแบบ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8E36636D-D922-432D-A958-524484B5923D}" type="datetimeFigureOut">
              <a:rPr lang="th-TH" smtClean="0"/>
              <a:pPr/>
              <a:t>27/01/68</a:t>
            </a:fld>
            <a:endParaRPr lang="th-TH"/>
          </a:p>
        </p:txBody>
      </p:sp>
      <p:sp>
        <p:nvSpPr>
          <p:cNvPr id="5" name="ตัวแทนส่วนท้าย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DF28FB93-0A08-4E7D-8E63-9EFA29F1E093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รูปภาพพร้อมคำอธิบา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สี่เหลี่ยมผืนผ้า 16"/>
          <p:cNvSpPr/>
          <p:nvPr/>
        </p:nvSpPr>
        <p:spPr>
          <a:xfrm>
            <a:off x="0" y="0"/>
            <a:ext cx="12188952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th-TH"/>
          </a:p>
        </p:txBody>
      </p:sp>
      <p:sp>
        <p:nvSpPr>
          <p:cNvPr id="18" name="สี่เหลี่ยมผืนผ้า 17"/>
          <p:cNvSpPr/>
          <p:nvPr/>
        </p:nvSpPr>
        <p:spPr>
          <a:xfrm>
            <a:off x="7466013" y="3"/>
            <a:ext cx="4722812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th-TH"/>
          </a:p>
        </p:txBody>
      </p:sp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883151" y="234351"/>
            <a:ext cx="3773863" cy="4642450"/>
          </a:xfrm>
        </p:spPr>
        <p:txBody>
          <a:bodyPr vert="horz" lIns="91440" tIns="45720" rIns="91440" bIns="45720" rtlCol="0" anchor="b">
            <a:normAutofit/>
          </a:bodyPr>
          <a:lstStyle>
            <a:lvl1pPr latinLnBrk="0">
              <a:defRPr lang="th-TH" sz="44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pPr lvl="0">
              <a:lnSpc>
                <a:spcPct val="80000"/>
              </a:lnSpc>
            </a:pPr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7872936" y="5029200"/>
            <a:ext cx="3782586" cy="914400"/>
          </a:xfrm>
        </p:spPr>
        <p:txBody>
          <a:bodyPr>
            <a:normAutofit/>
          </a:bodyPr>
          <a:lstStyle>
            <a:lvl1pPr marL="0" indent="0" latinLnBrk="0">
              <a:spcBef>
                <a:spcPts val="0"/>
              </a:spcBef>
              <a:buNone/>
              <a:defRPr lang="th-TH"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latinLnBrk="0">
              <a:buNone/>
              <a:defRPr lang="th-TH" sz="1200"/>
            </a:lvl2pPr>
            <a:lvl3pPr marL="914400" indent="0" latinLnBrk="0">
              <a:buNone/>
              <a:defRPr lang="th-TH" sz="1000"/>
            </a:lvl3pPr>
            <a:lvl4pPr marL="1371600" indent="0" latinLnBrk="0">
              <a:buNone/>
              <a:defRPr lang="th-TH" sz="900"/>
            </a:lvl4pPr>
            <a:lvl5pPr marL="1828800" indent="0" latinLnBrk="0">
              <a:buNone/>
              <a:defRPr lang="th-TH" sz="900"/>
            </a:lvl5pPr>
            <a:lvl6pPr marL="2286000" indent="0" latinLnBrk="0">
              <a:buNone/>
              <a:defRPr lang="th-TH" sz="900"/>
            </a:lvl6pPr>
            <a:lvl7pPr marL="2743200" indent="0" latinLnBrk="0">
              <a:buNone/>
              <a:defRPr lang="th-TH" sz="900"/>
            </a:lvl7pPr>
            <a:lvl8pPr marL="3200400" indent="0" latinLnBrk="0">
              <a:buNone/>
              <a:defRPr lang="th-TH" sz="900"/>
            </a:lvl8pPr>
            <a:lvl9pPr marL="3657600" indent="0" latinLnBrk="0">
              <a:buNone/>
              <a:defRPr lang="th-TH" sz="90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20" name="สี่เหลี่ยมผืนผ้า 19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th-TH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F4917-CE56-4645-8050-1555FA0B180B}" type="datetimeFigureOut">
              <a:pPr/>
              <a:t>27/01/68</a:t>
            </a:fld>
            <a:endParaRPr lang="th-TH"/>
          </a:p>
        </p:txBody>
      </p:sp>
      <p:sp>
        <p:nvSpPr>
          <p:cNvPr id="6" name="ตัวแทนส่วนท้าย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24DA2-3CE4-45BB-9F6F-628A0CFBDBF9}" type="slidenum">
              <a:pPr/>
              <a:t>‹#›</a:t>
            </a:fld>
            <a:endParaRPr lang="th-TH"/>
          </a:p>
        </p:txBody>
      </p:sp>
      <p:sp>
        <p:nvSpPr>
          <p:cNvPr id="21" name="สี่เหลี่ยมมุมมนด้านเดียว"/>
          <p:cNvSpPr/>
          <p:nvPr/>
        </p:nvSpPr>
        <p:spPr bwMode="ltGray">
          <a:xfrm rot="10800000" flipV="1">
            <a:off x="227013" y="234351"/>
            <a:ext cx="7238999" cy="57092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th-TH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 flipH="1">
            <a:off x="457198" y="465283"/>
            <a:ext cx="6780215" cy="5249717"/>
          </a:xfrm>
          <a:prstGeom prst="round1Rect">
            <a:avLst>
              <a:gd name="adj" fmla="val 4287"/>
            </a:avLst>
          </a:prstGeom>
          <a:solidFill>
            <a:schemeClr val="bg2"/>
          </a:solidFill>
        </p:spPr>
        <p:txBody>
          <a:bodyPr tIns="914400">
            <a:normAutofit/>
          </a:bodyPr>
          <a:lstStyle>
            <a:lvl1pPr marL="0" indent="0" algn="ctr" latinLnBrk="0">
              <a:buNone/>
              <a:defRPr lang="th-TH" sz="2400"/>
            </a:lvl1pPr>
            <a:lvl2pPr marL="457200" indent="0" latinLnBrk="0">
              <a:buNone/>
              <a:defRPr lang="th-TH" sz="2800"/>
            </a:lvl2pPr>
            <a:lvl3pPr marL="914400" indent="0" latinLnBrk="0">
              <a:buNone/>
              <a:defRPr lang="th-TH" sz="2400"/>
            </a:lvl3pPr>
            <a:lvl4pPr marL="1371600" indent="0" latinLnBrk="0">
              <a:buNone/>
              <a:defRPr lang="th-TH" sz="2000"/>
            </a:lvl4pPr>
            <a:lvl5pPr marL="1828800" indent="0" latinLnBrk="0">
              <a:buNone/>
              <a:defRPr lang="th-TH" sz="2000"/>
            </a:lvl5pPr>
            <a:lvl6pPr marL="2286000" indent="0" latinLnBrk="0">
              <a:buNone/>
              <a:defRPr lang="th-TH" sz="2000"/>
            </a:lvl6pPr>
            <a:lvl7pPr marL="2743200" indent="0" latinLnBrk="0">
              <a:buNone/>
              <a:defRPr lang="th-TH" sz="2000"/>
            </a:lvl7pPr>
            <a:lvl8pPr marL="3200400" indent="0" latinLnBrk="0">
              <a:buNone/>
              <a:defRPr lang="th-TH" sz="2000"/>
            </a:lvl8pPr>
            <a:lvl9pPr marL="3657600" indent="0" latinLnBrk="0">
              <a:buNone/>
              <a:defRPr lang="th-TH" sz="2000"/>
            </a:lvl9pPr>
          </a:lstStyle>
          <a:p>
            <a:r>
              <a:rPr lang="th-TH"/>
              <a:t>คลิกไอคอนเพื่อเพิ่มรูปภาพ</a:t>
            </a:r>
          </a:p>
        </p:txBody>
      </p:sp>
    </p:spTree>
    <p:extLst>
      <p:ext uri="{BB962C8B-B14F-4D97-AF65-F5344CB8AC3E}">
        <p14:creationId xmlns:p14="http://schemas.microsoft.com/office/powerpoint/2010/main" val="3521585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 latinLnBrk="0">
              <a:defRPr lang="th-TH"/>
            </a:lvl5pPr>
            <a:lvl6pPr marL="1371600" latinLnBrk="0">
              <a:defRPr lang="th-TH"/>
            </a:lvl6pPr>
            <a:lvl7pPr marL="1600200" latinLnBrk="0">
              <a:defRPr lang="th-TH"/>
            </a:lvl7pPr>
            <a:lvl8pPr marL="1828800" latinLnBrk="0">
              <a:defRPr lang="th-TH" baseline="0"/>
            </a:lvl8pPr>
            <a:lvl9pPr marL="2057400" latinLnBrk="0">
              <a:defRPr lang="th-TH" baseline="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pPr/>
              <a:t>27/01/68</a:t>
            </a:fld>
            <a:endParaRPr lang="th-TH"/>
          </a:p>
        </p:txBody>
      </p:sp>
      <p:sp>
        <p:nvSpPr>
          <p:cNvPr id="5" name="ตัวแทนส่วนท้า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pPr/>
              <a:t>‹#›</a:t>
            </a:fld>
            <a:endParaRPr lang="th-TH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1293813" y="582613"/>
            <a:ext cx="8183562" cy="5589587"/>
          </a:xfrm>
        </p:spPr>
        <p:txBody>
          <a:bodyPr vert="eaVert"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pPr/>
              <a:t>27/01/68</a:t>
            </a:fld>
            <a:endParaRPr lang="th-TH"/>
          </a:p>
        </p:txBody>
      </p:sp>
      <p:sp>
        <p:nvSpPr>
          <p:cNvPr id="5" name="ตัวแทนส่วนท้า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pPr/>
              <a:t>‹#›</a:t>
            </a:fld>
            <a:endParaRPr lang="th-TH"/>
          </a:p>
        </p:txBody>
      </p:sp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9705974" y="582613"/>
            <a:ext cx="1951037" cy="5589587"/>
          </a:xfrm>
        </p:spPr>
        <p:txBody>
          <a:bodyPr vert="eaVert"/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>
            <a:lvl5pPr latinLnBrk="0">
              <a:defRPr lang="th-TH"/>
            </a:lvl5pPr>
            <a:lvl6pPr latinLnBrk="0">
              <a:defRPr lang="th-TH"/>
            </a:lvl6pPr>
            <a:lvl7pPr latinLnBrk="0">
              <a:defRPr lang="th-TH" baseline="0"/>
            </a:lvl7pPr>
            <a:lvl8pPr latinLnBrk="0">
              <a:defRPr lang="th-TH" baseline="0"/>
            </a:lvl8pPr>
            <a:lvl9pPr latinLnBrk="0">
              <a:defRPr lang="th-TH" baseline="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pPr/>
              <a:t>27/01/68</a:t>
            </a:fld>
            <a:endParaRPr lang="th-TH"/>
          </a:p>
        </p:txBody>
      </p:sp>
      <p:sp>
        <p:nvSpPr>
          <p:cNvPr id="5" name="ตัวแทนส่วนท้า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pPr/>
              <a:t>‹#›</a:t>
            </a:fld>
            <a:endParaRPr lang="th-TH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ภาพนิ่งชื่อเรื่องพร้อมรูป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สี่เหลี่ยมผืนผ้า 10"/>
          <p:cNvSpPr/>
          <p:nvPr/>
        </p:nvSpPr>
        <p:spPr>
          <a:xfrm>
            <a:off x="0" y="0"/>
            <a:ext cx="12188952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th-TH"/>
          </a:p>
        </p:txBody>
      </p:sp>
      <p:sp>
        <p:nvSpPr>
          <p:cNvPr id="12" name="สี่เหลี่ยมผืนผ้า 11"/>
          <p:cNvSpPr/>
          <p:nvPr/>
        </p:nvSpPr>
        <p:spPr>
          <a:xfrm>
            <a:off x="0" y="3"/>
            <a:ext cx="5180012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th-TH"/>
          </a:p>
        </p:txBody>
      </p:sp>
      <p:sp>
        <p:nvSpPr>
          <p:cNvPr id="13" name="สี่เหลี่ยมผืนผ้า 12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th-TH"/>
          </a:p>
        </p:txBody>
      </p:sp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08013" y="914400"/>
            <a:ext cx="4190999" cy="3886200"/>
          </a:xfrm>
        </p:spPr>
        <p:txBody>
          <a:bodyPr>
            <a:normAutofit/>
          </a:bodyPr>
          <a:lstStyle>
            <a:lvl1pPr latinLnBrk="0">
              <a:lnSpc>
                <a:spcPct val="80000"/>
              </a:lnSpc>
              <a:defRPr lang="th-TH" sz="60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597799" y="4953000"/>
            <a:ext cx="4201213" cy="990599"/>
          </a:xfrm>
        </p:spPr>
        <p:txBody>
          <a:bodyPr anchor="t">
            <a:normAutofit/>
          </a:bodyPr>
          <a:lstStyle>
            <a:lvl1pPr marL="0" indent="0" algn="l" latinLnBrk="0">
              <a:spcBef>
                <a:spcPts val="0"/>
              </a:spcBef>
              <a:buNone/>
              <a:defRPr lang="th-TH"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 latinLnBrk="0">
              <a:buNone/>
              <a:defRPr lang="th-TH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latinLnBrk="0">
              <a:buNone/>
              <a:defRPr lang="th-TH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latinLnBrk="0">
              <a:buNone/>
              <a:defRPr lang="th-TH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latinLnBrk="0">
              <a:buNone/>
              <a:defRPr lang="th-TH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latinLnBrk="0">
              <a:buNone/>
              <a:defRPr lang="th-TH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latinLnBrk="0">
              <a:buNone/>
              <a:defRPr lang="th-TH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latinLnBrk="0">
              <a:buNone/>
              <a:defRPr lang="th-TH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latinLnBrk="0">
              <a:buNone/>
              <a:defRPr lang="th-TH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/>
              <a:t>คลิกเพื่อแก้ไขสไตล์ชื่อเรื่องรองต้นแบบ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pPr/>
              <a:t>27/01/68</a:t>
            </a:fld>
            <a:endParaRPr lang="th-TH"/>
          </a:p>
        </p:txBody>
      </p:sp>
      <p:sp>
        <p:nvSpPr>
          <p:cNvPr id="5" name="ตัวแทนส่วนท้า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pPr/>
              <a:t>‹#›</a:t>
            </a:fld>
            <a:endParaRPr lang="th-TH"/>
          </a:p>
        </p:txBody>
      </p:sp>
      <p:sp>
        <p:nvSpPr>
          <p:cNvPr id="14" name="ตัวแทนรูปภาพ 4"/>
          <p:cNvSpPr>
            <a:spLocks noGrp="1"/>
          </p:cNvSpPr>
          <p:nvPr>
            <p:ph type="pic" sz="quarter" idx="13"/>
          </p:nvPr>
        </p:nvSpPr>
        <p:spPr>
          <a:xfrm>
            <a:off x="5180013" y="228600"/>
            <a:ext cx="6781800" cy="5715000"/>
          </a:xfrm>
          <a:prstGeom prst="round1Rect">
            <a:avLst>
              <a:gd name="adj" fmla="val 5636"/>
            </a:avLst>
          </a:prstGeom>
          <a:solidFill>
            <a:schemeClr val="bg2"/>
          </a:solidFill>
        </p:spPr>
        <p:txBody>
          <a:bodyPr tIns="914400"/>
          <a:lstStyle>
            <a:lvl1pPr marL="0" indent="0" algn="ctr" latinLnBrk="0">
              <a:buNone/>
              <a:defRPr lang="th-TH"/>
            </a:lvl1pPr>
          </a:lstStyle>
          <a:p>
            <a:r>
              <a:rPr lang="th-TH"/>
              <a:t>คลิกไอคอนเพื่อเพิ่มรูปภาพ</a:t>
            </a:r>
          </a:p>
        </p:txBody>
      </p:sp>
    </p:spTree>
    <p:extLst>
      <p:ext uri="{BB962C8B-B14F-4D97-AF65-F5344CB8AC3E}">
        <p14:creationId xmlns:p14="http://schemas.microsoft.com/office/powerpoint/2010/main" val="4187130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สี่เหลี่ยมผืนผ้า 7"/>
          <p:cNvSpPr/>
          <p:nvPr/>
        </p:nvSpPr>
        <p:spPr>
          <a:xfrm>
            <a:off x="0" y="2876"/>
            <a:ext cx="12188952" cy="64770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th-TH"/>
          </a:p>
        </p:txBody>
      </p:sp>
      <p:sp>
        <p:nvSpPr>
          <p:cNvPr id="9" name="สี่เหลี่ยมผืนผ้า 8"/>
          <p:cNvSpPr/>
          <p:nvPr/>
        </p:nvSpPr>
        <p:spPr>
          <a:xfrm>
            <a:off x="7451144" y="0"/>
            <a:ext cx="4737681" cy="6477000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th-TH"/>
          </a:p>
        </p:txBody>
      </p:sp>
      <p:sp>
        <p:nvSpPr>
          <p:cNvPr id="10" name="สี่เหลี่ยมมุมมนด้านเดียว 9"/>
          <p:cNvSpPr/>
          <p:nvPr/>
        </p:nvSpPr>
        <p:spPr bwMode="ltGray">
          <a:xfrm rot="10800000" flipV="1">
            <a:off x="219973" y="234351"/>
            <a:ext cx="7237410" cy="60140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th-TH"/>
          </a:p>
        </p:txBody>
      </p:sp>
      <p:sp>
        <p:nvSpPr>
          <p:cNvPr id="11" name="สี่เหลี่ยมผืนผ้า 10"/>
          <p:cNvSpPr/>
          <p:nvPr/>
        </p:nvSpPr>
        <p:spPr>
          <a:xfrm>
            <a:off x="0" y="6477000"/>
            <a:ext cx="12188952" cy="3810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th-TH"/>
          </a:p>
        </p:txBody>
      </p:sp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293813" y="685800"/>
            <a:ext cx="5638801" cy="4191000"/>
          </a:xfrm>
        </p:spPr>
        <p:txBody>
          <a:bodyPr anchor="b">
            <a:noAutofit/>
          </a:bodyPr>
          <a:lstStyle>
            <a:lvl1pPr algn="l" latinLnBrk="0">
              <a:defRPr lang="th-TH" sz="5400" b="0" cap="none" baseline="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1293813" y="5029200"/>
            <a:ext cx="5638800" cy="914400"/>
          </a:xfrm>
        </p:spPr>
        <p:txBody>
          <a:bodyPr anchor="t">
            <a:normAutofit/>
          </a:bodyPr>
          <a:lstStyle>
            <a:lvl1pPr marL="0" indent="0" latinLnBrk="0">
              <a:spcBef>
                <a:spcPts val="0"/>
              </a:spcBef>
              <a:buNone/>
              <a:defRPr lang="th-TH" sz="2000">
                <a:solidFill>
                  <a:schemeClr val="accent1"/>
                </a:solidFill>
              </a:defRPr>
            </a:lvl1pPr>
            <a:lvl2pPr marL="457200" indent="0" latinLnBrk="0">
              <a:buNone/>
              <a:defRPr lang="th-TH"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latinLnBrk="0">
              <a:buNone/>
              <a:defRPr lang="th-TH"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latinLnBrk="0">
              <a:buNone/>
              <a:defRPr lang="th-TH"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latinLnBrk="0">
              <a:buNone/>
              <a:defRPr lang="th-TH"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latinLnBrk="0">
              <a:buNone/>
              <a:defRPr lang="th-TH"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latinLnBrk="0">
              <a:buNone/>
              <a:defRPr lang="th-TH"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latinLnBrk="0">
              <a:buNone/>
              <a:defRPr lang="th-TH"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latinLnBrk="0">
              <a:buNone/>
              <a:defRPr lang="th-TH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pPr/>
              <a:t>27/01/68</a:t>
            </a:fld>
            <a:endParaRPr lang="th-TH"/>
          </a:p>
        </p:txBody>
      </p:sp>
      <p:sp>
        <p:nvSpPr>
          <p:cNvPr id="5" name="ตัวแทนส่วนท้า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pPr/>
              <a:t>‹#›</a:t>
            </a:fld>
            <a:endParaRPr lang="th-TH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สอง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1293813" y="1981200"/>
            <a:ext cx="4648201" cy="4191000"/>
          </a:xfrm>
        </p:spPr>
        <p:txBody>
          <a:bodyPr>
            <a:normAutofit/>
          </a:bodyPr>
          <a:lstStyle>
            <a:lvl1pPr latinLnBrk="0">
              <a:defRPr lang="th-TH" sz="2400"/>
            </a:lvl1pPr>
            <a:lvl2pPr latinLnBrk="0">
              <a:defRPr lang="th-TH" sz="2000"/>
            </a:lvl2pPr>
            <a:lvl3pPr latinLnBrk="0">
              <a:defRPr lang="th-TH" sz="1800"/>
            </a:lvl3pPr>
            <a:lvl4pPr latinLnBrk="0">
              <a:defRPr lang="th-TH" sz="1600"/>
            </a:lvl4pPr>
            <a:lvl5pPr latinLnBrk="0">
              <a:defRPr lang="th-TH" sz="1600"/>
            </a:lvl5pPr>
            <a:lvl6pPr marL="1371600" latinLnBrk="0">
              <a:defRPr lang="th-TH" sz="1600"/>
            </a:lvl6pPr>
            <a:lvl7pPr marL="1600200" latinLnBrk="0">
              <a:defRPr lang="th-TH" sz="1600"/>
            </a:lvl7pPr>
            <a:lvl8pPr marL="1828800" latinLnBrk="0">
              <a:defRPr lang="th-TH" sz="1600"/>
            </a:lvl8pPr>
            <a:lvl9pPr marL="2057400" latinLnBrk="0">
              <a:defRPr lang="th-TH" sz="160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6246811" y="1981200"/>
            <a:ext cx="4648203" cy="4191000"/>
          </a:xfrm>
        </p:spPr>
        <p:txBody>
          <a:bodyPr>
            <a:normAutofit/>
          </a:bodyPr>
          <a:lstStyle>
            <a:lvl1pPr latinLnBrk="0">
              <a:defRPr lang="th-TH" sz="2400"/>
            </a:lvl1pPr>
            <a:lvl2pPr latinLnBrk="0">
              <a:defRPr lang="th-TH" sz="2000"/>
            </a:lvl2pPr>
            <a:lvl3pPr latinLnBrk="0">
              <a:defRPr lang="th-TH" sz="1800"/>
            </a:lvl3pPr>
            <a:lvl4pPr latinLnBrk="0">
              <a:defRPr lang="th-TH" sz="1600"/>
            </a:lvl4pPr>
            <a:lvl5pPr marL="1143000" latinLnBrk="0">
              <a:defRPr lang="th-TH" sz="1600"/>
            </a:lvl5pPr>
            <a:lvl6pPr marL="1371600" latinLnBrk="0">
              <a:defRPr lang="th-TH" sz="1600"/>
            </a:lvl6pPr>
            <a:lvl7pPr marL="1600200" latinLnBrk="0">
              <a:defRPr lang="th-TH" sz="1600"/>
            </a:lvl7pPr>
            <a:lvl8pPr marL="1828800" latinLnBrk="0">
              <a:defRPr lang="th-TH" sz="1600"/>
            </a:lvl8pPr>
            <a:lvl9pPr marL="2057400" latinLnBrk="0">
              <a:defRPr lang="th-TH" sz="160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pPr/>
              <a:t>27/01/68</a:t>
            </a:fld>
            <a:endParaRPr lang="th-TH"/>
          </a:p>
        </p:txBody>
      </p:sp>
      <p:sp>
        <p:nvSpPr>
          <p:cNvPr id="6" name="ตัวแทนส่วนท้าย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pPr/>
              <a:t>‹#›</a:t>
            </a:fld>
            <a:endParaRPr lang="th-TH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latinLnBrk="0">
              <a:defRPr lang="th-TH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1293813" y="1981200"/>
            <a:ext cx="4645152" cy="762000"/>
          </a:xfrm>
        </p:spPr>
        <p:txBody>
          <a:bodyPr anchor="ctr">
            <a:normAutofit/>
          </a:bodyPr>
          <a:lstStyle>
            <a:lvl1pPr marL="0" indent="0" latinLnBrk="0">
              <a:spcBef>
                <a:spcPts val="0"/>
              </a:spcBef>
              <a:buNone/>
              <a:defRPr lang="th-TH" sz="2400" b="0"/>
            </a:lvl1pPr>
            <a:lvl2pPr marL="457200" indent="0" latinLnBrk="0">
              <a:buNone/>
              <a:defRPr lang="th-TH" sz="2000" b="1"/>
            </a:lvl2pPr>
            <a:lvl3pPr marL="914400" indent="0" latinLnBrk="0">
              <a:buNone/>
              <a:defRPr lang="th-TH" sz="1800" b="1"/>
            </a:lvl3pPr>
            <a:lvl4pPr marL="1371600" indent="0" latinLnBrk="0">
              <a:buNone/>
              <a:defRPr lang="th-TH" sz="1600" b="1"/>
            </a:lvl4pPr>
            <a:lvl5pPr marL="1828800" indent="0" latinLnBrk="0">
              <a:buNone/>
              <a:defRPr lang="th-TH" sz="1600" b="1"/>
            </a:lvl5pPr>
            <a:lvl6pPr marL="2286000" indent="0" latinLnBrk="0">
              <a:buNone/>
              <a:defRPr lang="th-TH" sz="1600" b="1"/>
            </a:lvl6pPr>
            <a:lvl7pPr marL="2743200" indent="0" latinLnBrk="0">
              <a:buNone/>
              <a:defRPr lang="th-TH" sz="1600" b="1"/>
            </a:lvl7pPr>
            <a:lvl8pPr marL="3200400" indent="0" latinLnBrk="0">
              <a:buNone/>
              <a:defRPr lang="th-TH" sz="1600" b="1"/>
            </a:lvl8pPr>
            <a:lvl9pPr marL="3657600" indent="0" latinLnBrk="0">
              <a:buNone/>
              <a:defRPr lang="th-TH" sz="1600" b="1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1293813" y="2819400"/>
            <a:ext cx="4645152" cy="3352800"/>
          </a:xfrm>
        </p:spPr>
        <p:txBody>
          <a:bodyPr/>
          <a:lstStyle>
            <a:lvl1pPr latinLnBrk="0">
              <a:defRPr lang="th-TH" sz="2400"/>
            </a:lvl1pPr>
            <a:lvl2pPr latinLnBrk="0">
              <a:defRPr lang="th-TH" sz="2000"/>
            </a:lvl2pPr>
            <a:lvl3pPr latinLnBrk="0">
              <a:defRPr lang="th-TH" sz="1800"/>
            </a:lvl3pPr>
            <a:lvl4pPr latinLnBrk="0">
              <a:defRPr lang="th-TH" sz="1600"/>
            </a:lvl4pPr>
            <a:lvl5pPr latinLnBrk="0">
              <a:defRPr lang="th-TH" sz="1600"/>
            </a:lvl5pPr>
            <a:lvl6pPr marL="1371600" latinLnBrk="0">
              <a:defRPr lang="th-TH" sz="1600"/>
            </a:lvl6pPr>
            <a:lvl7pPr marL="1600200" latinLnBrk="0">
              <a:defRPr lang="th-TH" sz="1600"/>
            </a:lvl7pPr>
            <a:lvl8pPr marL="1828800" latinLnBrk="0">
              <a:defRPr lang="th-TH" sz="1600" baseline="0"/>
            </a:lvl8pPr>
            <a:lvl9pPr marL="2057400" latinLnBrk="0">
              <a:defRPr lang="th-TH" sz="1600" baseline="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6249862" y="1981200"/>
            <a:ext cx="4645152" cy="762000"/>
          </a:xfrm>
        </p:spPr>
        <p:txBody>
          <a:bodyPr anchor="ctr">
            <a:normAutofit/>
          </a:bodyPr>
          <a:lstStyle>
            <a:lvl1pPr marL="0" indent="0" latinLnBrk="0">
              <a:spcBef>
                <a:spcPts val="0"/>
              </a:spcBef>
              <a:buNone/>
              <a:defRPr lang="th-TH" sz="2400" b="0"/>
            </a:lvl1pPr>
            <a:lvl2pPr marL="457200" indent="0" latinLnBrk="0">
              <a:buNone/>
              <a:defRPr lang="th-TH" sz="2000" b="1"/>
            </a:lvl2pPr>
            <a:lvl3pPr marL="914400" indent="0" latinLnBrk="0">
              <a:buNone/>
              <a:defRPr lang="th-TH" sz="1800" b="1"/>
            </a:lvl3pPr>
            <a:lvl4pPr marL="1371600" indent="0" latinLnBrk="0">
              <a:buNone/>
              <a:defRPr lang="th-TH" sz="1600" b="1"/>
            </a:lvl4pPr>
            <a:lvl5pPr marL="1828800" indent="0" latinLnBrk="0">
              <a:buNone/>
              <a:defRPr lang="th-TH" sz="1600" b="1"/>
            </a:lvl5pPr>
            <a:lvl6pPr marL="2286000" indent="0" latinLnBrk="0">
              <a:buNone/>
              <a:defRPr lang="th-TH" sz="1600" b="1"/>
            </a:lvl6pPr>
            <a:lvl7pPr marL="2743200" indent="0" latinLnBrk="0">
              <a:buNone/>
              <a:defRPr lang="th-TH" sz="1600" b="1"/>
            </a:lvl7pPr>
            <a:lvl8pPr marL="3200400" indent="0" latinLnBrk="0">
              <a:buNone/>
              <a:defRPr lang="th-TH" sz="1600" b="1"/>
            </a:lvl8pPr>
            <a:lvl9pPr marL="3657600" indent="0" latinLnBrk="0">
              <a:buNone/>
              <a:defRPr lang="th-TH" sz="1600" b="1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6249862" y="2819400"/>
            <a:ext cx="4645152" cy="3352800"/>
          </a:xfrm>
        </p:spPr>
        <p:txBody>
          <a:bodyPr/>
          <a:lstStyle>
            <a:lvl1pPr latinLnBrk="0">
              <a:defRPr lang="th-TH" sz="2400"/>
            </a:lvl1pPr>
            <a:lvl2pPr latinLnBrk="0">
              <a:defRPr lang="th-TH" sz="2000"/>
            </a:lvl2pPr>
            <a:lvl3pPr latinLnBrk="0">
              <a:defRPr lang="th-TH" sz="1800"/>
            </a:lvl3pPr>
            <a:lvl4pPr latinLnBrk="0">
              <a:defRPr lang="th-TH" sz="1600"/>
            </a:lvl4pPr>
            <a:lvl5pPr marL="1143000" latinLnBrk="0">
              <a:defRPr lang="th-TH" sz="1600"/>
            </a:lvl5pPr>
            <a:lvl6pPr marL="1371600" latinLnBrk="0">
              <a:defRPr lang="th-TH" sz="1600"/>
            </a:lvl6pPr>
            <a:lvl7pPr marL="1600200" latinLnBrk="0">
              <a:defRPr lang="th-TH" sz="1600"/>
            </a:lvl7pPr>
            <a:lvl8pPr marL="1828800" latinLnBrk="0">
              <a:defRPr lang="th-TH" sz="1600"/>
            </a:lvl8pPr>
            <a:lvl9pPr marL="2057400" latinLnBrk="0">
              <a:defRPr lang="th-TH" sz="160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pPr/>
              <a:t>27/01/68</a:t>
            </a:fld>
            <a:endParaRPr lang="th-TH"/>
          </a:p>
        </p:txBody>
      </p:sp>
      <p:sp>
        <p:nvSpPr>
          <p:cNvPr id="8" name="ตัวแทนส่วนท้าย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ตัวแทน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pPr/>
              <a:t>‹#›</a:t>
            </a:fld>
            <a:endParaRPr lang="th-TH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pPr/>
              <a:t>27/01/68</a:t>
            </a:fld>
            <a:endParaRPr lang="th-TH"/>
          </a:p>
        </p:txBody>
      </p:sp>
      <p:sp>
        <p:nvSpPr>
          <p:cNvPr id="4" name="ตัวแทนส่วนท้าย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pPr/>
              <a:t>‹#›</a:t>
            </a:fld>
            <a:endParaRPr lang="th-TH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pPr/>
              <a:t>27/01/68</a:t>
            </a:fld>
            <a:endParaRPr lang="th-TH"/>
          </a:p>
        </p:txBody>
      </p:sp>
      <p:sp>
        <p:nvSpPr>
          <p:cNvPr id="3" name="ตัวแทนส่วนท้าย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pPr/>
              <a:t>‹#›</a:t>
            </a:fld>
            <a:endParaRPr lang="th-TH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เนื้อหาพร้อมคำอธิบา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สี่เหลี่ยมผืนผ้า 7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th-TH"/>
          </a:p>
        </p:txBody>
      </p:sp>
      <p:sp>
        <p:nvSpPr>
          <p:cNvPr id="9" name="สี่เหลี่ยมผืนผ้า 8"/>
          <p:cNvSpPr/>
          <p:nvPr/>
        </p:nvSpPr>
        <p:spPr>
          <a:xfrm>
            <a:off x="2" y="0"/>
            <a:ext cx="12188952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th-TH"/>
          </a:p>
        </p:txBody>
      </p:sp>
      <p:sp>
        <p:nvSpPr>
          <p:cNvPr id="10" name="สี่เหลี่ยมมุมมนด้านเดียว 9"/>
          <p:cNvSpPr/>
          <p:nvPr/>
        </p:nvSpPr>
        <p:spPr bwMode="ltGray">
          <a:xfrm rot="10800000" flipH="1" flipV="1">
            <a:off x="4722814" y="234351"/>
            <a:ext cx="7237538" cy="57092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th-TH"/>
          </a:p>
        </p:txBody>
      </p:sp>
      <p:sp>
        <p:nvSpPr>
          <p:cNvPr id="11" name="สี่เหลี่ยมผืนผ้า 10"/>
          <p:cNvSpPr/>
          <p:nvPr/>
        </p:nvSpPr>
        <p:spPr>
          <a:xfrm>
            <a:off x="0" y="1"/>
            <a:ext cx="4722811" cy="6172200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th-TH"/>
          </a:p>
        </p:txBody>
      </p:sp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592197" y="234351"/>
            <a:ext cx="3773863" cy="4642450"/>
          </a:xfrm>
        </p:spPr>
        <p:txBody>
          <a:bodyPr anchor="b">
            <a:normAutofit/>
          </a:bodyPr>
          <a:lstStyle>
            <a:lvl1pPr algn="l" latinLnBrk="0">
              <a:defRPr lang="th-TH" sz="4400" b="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581983" y="5029199"/>
            <a:ext cx="3782586" cy="914401"/>
          </a:xfrm>
        </p:spPr>
        <p:txBody>
          <a:bodyPr>
            <a:normAutofit/>
          </a:bodyPr>
          <a:lstStyle>
            <a:lvl1pPr marL="0" indent="0" latinLnBrk="0">
              <a:spcBef>
                <a:spcPts val="0"/>
              </a:spcBef>
              <a:buNone/>
              <a:defRPr lang="th-TH"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latinLnBrk="0">
              <a:buNone/>
              <a:defRPr lang="th-TH" sz="1200"/>
            </a:lvl2pPr>
            <a:lvl3pPr marL="914400" indent="0" latinLnBrk="0">
              <a:buNone/>
              <a:defRPr lang="th-TH" sz="1000"/>
            </a:lvl3pPr>
            <a:lvl4pPr marL="1371600" indent="0" latinLnBrk="0">
              <a:buNone/>
              <a:defRPr lang="th-TH" sz="900"/>
            </a:lvl4pPr>
            <a:lvl5pPr marL="1828800" indent="0" latinLnBrk="0">
              <a:buNone/>
              <a:defRPr lang="th-TH" sz="900"/>
            </a:lvl5pPr>
            <a:lvl6pPr marL="2286000" indent="0" latinLnBrk="0">
              <a:buNone/>
              <a:defRPr lang="th-TH" sz="900"/>
            </a:lvl6pPr>
            <a:lvl7pPr marL="2743200" indent="0" latinLnBrk="0">
              <a:buNone/>
              <a:defRPr lang="th-TH" sz="900"/>
            </a:lvl7pPr>
            <a:lvl8pPr marL="3200400" indent="0" latinLnBrk="0">
              <a:buNone/>
              <a:defRPr lang="th-TH" sz="900"/>
            </a:lvl8pPr>
            <a:lvl9pPr marL="3657600" indent="0" latinLnBrk="0">
              <a:buNone/>
              <a:defRPr lang="th-TH" sz="90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pPr/>
              <a:t>27/01/68</a:t>
            </a:fld>
            <a:endParaRPr lang="th-TH"/>
          </a:p>
        </p:txBody>
      </p:sp>
      <p:sp>
        <p:nvSpPr>
          <p:cNvPr id="6" name="ตัวแทนส่วนท้าย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pPr/>
              <a:t>‹#›</a:t>
            </a:fld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945139" y="465285"/>
            <a:ext cx="6786614" cy="5249716"/>
          </a:xfrm>
        </p:spPr>
        <p:txBody>
          <a:bodyPr>
            <a:normAutofit/>
          </a:bodyPr>
          <a:lstStyle>
            <a:lvl1pPr latinLnBrk="0">
              <a:defRPr lang="th-TH" sz="2400"/>
            </a:lvl1pPr>
            <a:lvl2pPr latinLnBrk="0">
              <a:defRPr lang="th-TH" sz="2000"/>
            </a:lvl2pPr>
            <a:lvl3pPr latinLnBrk="0">
              <a:defRPr lang="th-TH" sz="1800"/>
            </a:lvl3pPr>
            <a:lvl4pPr latinLnBrk="0">
              <a:defRPr lang="th-TH" sz="1600"/>
            </a:lvl4pPr>
            <a:lvl5pPr latinLnBrk="0">
              <a:defRPr lang="th-TH" sz="1600"/>
            </a:lvl5pPr>
            <a:lvl6pPr latinLnBrk="0">
              <a:defRPr lang="th-TH" sz="1600"/>
            </a:lvl6pPr>
            <a:lvl7pPr latinLnBrk="0">
              <a:defRPr lang="th-TH" sz="1600"/>
            </a:lvl7pPr>
            <a:lvl8pPr latinLnBrk="0">
              <a:defRPr lang="th-TH" sz="1600"/>
            </a:lvl8pPr>
            <a:lvl9pPr latinLnBrk="0">
              <a:defRPr lang="th-TH" sz="160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สี่เหลี่ยมผืนผ้า 7"/>
          <p:cNvSpPr/>
          <p:nvPr/>
        </p:nvSpPr>
        <p:spPr>
          <a:xfrm>
            <a:off x="0" y="6477000"/>
            <a:ext cx="11960352" cy="3810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th-TH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สี่เหลี่ยมผืนผ้า 8"/>
          <p:cNvSpPr/>
          <p:nvPr/>
        </p:nvSpPr>
        <p:spPr>
          <a:xfrm>
            <a:off x="11960352" y="6477000"/>
            <a:ext cx="228473" cy="3810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th-TH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1" y="0"/>
            <a:ext cx="12188825" cy="64770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th-TH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สี่เหลี่ยมมุมมนด้านเดียว 9"/>
          <p:cNvSpPr/>
          <p:nvPr/>
        </p:nvSpPr>
        <p:spPr>
          <a:xfrm>
            <a:off x="0" y="228600"/>
            <a:ext cx="11961877" cy="6248400"/>
          </a:xfrm>
          <a:prstGeom prst="round1Rect">
            <a:avLst>
              <a:gd name="adj" fmla="val 458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1293813" y="563562"/>
            <a:ext cx="9601200" cy="118903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th-TH"/>
              <a:t>คลิกเพื่อแก้ไขลักษณะชื่อเรื่องต้นแบบ</a:t>
            </a:r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1293813" y="1981200"/>
            <a:ext cx="9601202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8913811" y="6248400"/>
            <a:ext cx="1091459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th-TH" sz="9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8E36636D-D922-432D-A958-524484B5923D}" type="datetimeFigureOut">
              <a:rPr lang="th-TH" smtClean="0"/>
              <a:pPr/>
              <a:t>27/01/68</a:t>
            </a:fld>
            <a:endParaRPr lang="th-TH"/>
          </a:p>
        </p:txBody>
      </p:sp>
      <p:sp>
        <p:nvSpPr>
          <p:cNvPr id="5" name="ตัวแทนส่วนท้าย 4"/>
          <p:cNvSpPr>
            <a:spLocks noGrp="1"/>
          </p:cNvSpPr>
          <p:nvPr>
            <p:ph type="ftr" sz="quarter" idx="3"/>
          </p:nvPr>
        </p:nvSpPr>
        <p:spPr>
          <a:xfrm>
            <a:off x="1293813" y="6248400"/>
            <a:ext cx="7467598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th-TH" sz="9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10133011" y="6248400"/>
            <a:ext cx="762003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th-TH" sz="9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DF28FB93-0A08-4E7D-8E63-9EFA29F1E093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3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33" r:id="rId10"/>
    <p:sldLayoutId id="2147483730" r:id="rId11"/>
    <p:sldLayoutId id="2147483731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th-TH" sz="4000" b="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eaLnBrk="1" latinLnBrk="0" hangingPunct="1">
        <a:defRPr lang="th-TH">
          <a:solidFill>
            <a:schemeClr val="tx2"/>
          </a:solidFill>
        </a:defRPr>
      </a:lvl2pPr>
      <a:lvl3pPr eaLnBrk="1" latinLnBrk="0" hangingPunct="1">
        <a:defRPr lang="th-TH">
          <a:solidFill>
            <a:schemeClr val="tx2"/>
          </a:solidFill>
        </a:defRPr>
      </a:lvl3pPr>
      <a:lvl4pPr eaLnBrk="1" latinLnBrk="0" hangingPunct="1">
        <a:defRPr lang="th-TH">
          <a:solidFill>
            <a:schemeClr val="tx2"/>
          </a:solidFill>
        </a:defRPr>
      </a:lvl4pPr>
      <a:lvl5pPr eaLnBrk="1" latinLnBrk="0" hangingPunct="1">
        <a:defRPr lang="th-TH">
          <a:solidFill>
            <a:schemeClr val="tx2"/>
          </a:solidFill>
        </a:defRPr>
      </a:lvl5pPr>
      <a:lvl6pPr eaLnBrk="1" latinLnBrk="0" hangingPunct="1">
        <a:defRPr lang="th-TH">
          <a:solidFill>
            <a:schemeClr val="tx2"/>
          </a:solidFill>
        </a:defRPr>
      </a:lvl6pPr>
      <a:lvl7pPr eaLnBrk="1" latinLnBrk="0" hangingPunct="1">
        <a:defRPr lang="th-TH">
          <a:solidFill>
            <a:schemeClr val="tx2"/>
          </a:solidFill>
        </a:defRPr>
      </a:lvl7pPr>
      <a:lvl8pPr eaLnBrk="1" latinLnBrk="0" hangingPunct="1">
        <a:defRPr lang="th-TH">
          <a:solidFill>
            <a:schemeClr val="tx2"/>
          </a:solidFill>
        </a:defRPr>
      </a:lvl8pPr>
      <a:lvl9pPr eaLnBrk="1" latinLnBrk="0" hangingPunct="1">
        <a:defRPr lang="th-TH"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SzPct val="90000"/>
        <a:buFont typeface="Arial" pitchFamily="34" charset="0"/>
        <a:buChar char="•"/>
        <a:defRPr lang="th-TH" sz="24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marL="4572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lang="th-TH" sz="20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2pPr>
      <a:lvl3pPr marL="6858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lang="th-TH" sz="18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lang="th-TH" sz="16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4pPr>
      <a:lvl5pPr marL="11430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lang="th-TH" sz="16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5pPr>
      <a:lvl6pPr marL="13716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lang="th-TH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lang="th-TH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lang="th-TH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lang="th-TH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lang="th-TH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th-TH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th-TH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th-TH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th-TH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th-TH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th-TH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th-TH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th-TH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18" Type="http://schemas.openxmlformats.org/officeDocument/2006/relationships/diagramLayout" Target="../diagrams/layout4.xml"/><Relationship Id="rId26" Type="http://schemas.microsoft.com/office/2007/relationships/diagramDrawing" Target="../diagrams/drawing5.xml"/><Relationship Id="rId3" Type="http://schemas.openxmlformats.org/officeDocument/2006/relationships/diagramLayout" Target="../diagrams/layout1.xml"/><Relationship Id="rId21" Type="http://schemas.microsoft.com/office/2007/relationships/diagramDrawing" Target="../diagrams/drawing4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17" Type="http://schemas.openxmlformats.org/officeDocument/2006/relationships/diagramData" Target="../diagrams/data4.xml"/><Relationship Id="rId25" Type="http://schemas.openxmlformats.org/officeDocument/2006/relationships/diagramColors" Target="../diagrams/colors5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20" Type="http://schemas.openxmlformats.org/officeDocument/2006/relationships/diagramColors" Target="../diagrams/colors4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24" Type="http://schemas.openxmlformats.org/officeDocument/2006/relationships/diagramQuickStyle" Target="../diagrams/quickStyle5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23" Type="http://schemas.openxmlformats.org/officeDocument/2006/relationships/diagramLayout" Target="../diagrams/layout5.xml"/><Relationship Id="rId10" Type="http://schemas.openxmlformats.org/officeDocument/2006/relationships/diagramColors" Target="../diagrams/colors2.xml"/><Relationship Id="rId19" Type="http://schemas.openxmlformats.org/officeDocument/2006/relationships/diagramQuickStyle" Target="../diagrams/quickStyle4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Relationship Id="rId22" Type="http://schemas.openxmlformats.org/officeDocument/2006/relationships/diagramData" Target="../diagrams/data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08013" y="914400"/>
            <a:ext cx="4190999" cy="2730624"/>
          </a:xfrm>
        </p:spPr>
        <p:txBody>
          <a:bodyPr>
            <a:normAutofit/>
          </a:bodyPr>
          <a:lstStyle/>
          <a:p>
            <a:pPr algn="ctr"/>
            <a:r>
              <a:rPr lang="th-TH" dirty="0"/>
              <a:t>การบริหารตำแหน่งว่าง</a:t>
            </a:r>
            <a:endParaRPr lang="th-TH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h-TH" dirty="0"/>
              <a:t> </a:t>
            </a:r>
            <a:r>
              <a:rPr lang="th-TH" b="1" dirty="0">
                <a:solidFill>
                  <a:srgbClr val="FF0000"/>
                </a:solidFill>
              </a:rPr>
              <a:t>24 มกราคม  2568</a:t>
            </a:r>
            <a:endParaRPr lang="th-TH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" name="รูปภาพ 9">
            <a:extLst>
              <a:ext uri="{FF2B5EF4-FFF2-40B4-BE49-F238E27FC236}">
                <a16:creationId xmlns:a16="http://schemas.microsoft.com/office/drawing/2014/main" id="{7524AC93-B024-45F2-A78D-4A43F540760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0883" y="3161245"/>
            <a:ext cx="3967690" cy="2976440"/>
          </a:xfrm>
          <a:prstGeom prst="rect">
            <a:avLst/>
          </a:prstGeom>
        </p:spPr>
      </p:pic>
      <p:pic>
        <p:nvPicPr>
          <p:cNvPr id="14" name="รูปภาพ 13">
            <a:extLst>
              <a:ext uri="{FF2B5EF4-FFF2-40B4-BE49-F238E27FC236}">
                <a16:creationId xmlns:a16="http://schemas.microsoft.com/office/drawing/2014/main" id="{F64E938A-9A31-46DB-A8E6-9B9A8355D7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8250" y="6137"/>
            <a:ext cx="3415774" cy="2271126"/>
          </a:xfrm>
          <a:prstGeom prst="rect">
            <a:avLst/>
          </a:prstGeom>
        </p:spPr>
      </p:pic>
      <p:pic>
        <p:nvPicPr>
          <p:cNvPr id="20" name="ตัวแทนรูปภาพ 19">
            <a:extLst>
              <a:ext uri="{FF2B5EF4-FFF2-40B4-BE49-F238E27FC236}">
                <a16:creationId xmlns:a16="http://schemas.microsoft.com/office/drawing/2014/main" id="{126FDF3F-7F37-44B1-B1FC-E4EB4DBFF9E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43" r="10343"/>
          <a:stretch>
            <a:fillRect/>
          </a:stretch>
        </p:blipFill>
        <p:spPr>
          <a:xfrm>
            <a:off x="5168247" y="3143745"/>
            <a:ext cx="3573575" cy="3011440"/>
          </a:xfrm>
        </p:spPr>
      </p:pic>
      <p:pic>
        <p:nvPicPr>
          <p:cNvPr id="22" name="รูปภาพ 21">
            <a:extLst>
              <a:ext uri="{FF2B5EF4-FFF2-40B4-BE49-F238E27FC236}">
                <a16:creationId xmlns:a16="http://schemas.microsoft.com/office/drawing/2014/main" id="{12A0F9A3-7C0F-4BF1-803A-BBF56068D96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8308" y="0"/>
            <a:ext cx="3729810" cy="2492896"/>
          </a:xfrm>
          <a:prstGeom prst="rect">
            <a:avLst/>
          </a:prstGeom>
        </p:spPr>
      </p:pic>
      <p:pic>
        <p:nvPicPr>
          <p:cNvPr id="24" name="รูปภาพ 23">
            <a:extLst>
              <a:ext uri="{FF2B5EF4-FFF2-40B4-BE49-F238E27FC236}">
                <a16:creationId xmlns:a16="http://schemas.microsoft.com/office/drawing/2014/main" id="{2BCAA1EB-2B4C-422F-8C69-0139DE5AE0E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8459" y="853238"/>
            <a:ext cx="5966725" cy="3987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830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0" y="29485"/>
            <a:ext cx="3574132" cy="1250433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th-TH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ตำแหน่งว่าง จ.ตราด 105 /1204 /8.72 </a:t>
            </a:r>
            <a:endParaRPr lang="en-US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sz="half" idx="2"/>
          </p:nvPr>
        </p:nvSpPr>
        <p:spPr>
          <a:xfrm>
            <a:off x="1197868" y="4869160"/>
            <a:ext cx="10958359" cy="1334138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</a:pPr>
            <a:r>
              <a:rPr lang="th-TH" sz="9600" b="1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  </a:t>
            </a:r>
            <a:r>
              <a:rPr lang="th-TH" sz="96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ขอให้ หน่วยงาน  เตรียมบุคลากร เพื่อคัดเลือกบรรจุ    * </a:t>
            </a:r>
            <a:r>
              <a:rPr lang="th-TH" sz="9600" b="1" dirty="0" err="1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จพ</a:t>
            </a:r>
            <a:r>
              <a:rPr lang="th-TH" sz="96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.ทันต 1 รพ.บ่อไร่ /</a:t>
            </a:r>
            <a:r>
              <a:rPr lang="th-TH" sz="9600" b="1" dirty="0" err="1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จพ</a:t>
            </a:r>
            <a:r>
              <a:rPr lang="th-TH" sz="96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.เภสัช 2  รพ.แหลมงอบ  รพ.เกาะกูด </a:t>
            </a:r>
          </a:p>
          <a:p>
            <a:pPr>
              <a:lnSpc>
                <a:spcPct val="120000"/>
              </a:lnSpc>
            </a:pPr>
            <a:r>
              <a:rPr lang="th-TH" sz="96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** พยาบาลวิชาชีพ รพ.บ่อไร่ 3  / รพ.คลองใหญ่ 1  / รพ.เกาะช้าง 2   /รพ.สต.บางเบ้า 1     </a:t>
            </a:r>
          </a:p>
          <a:p>
            <a:pPr>
              <a:lnSpc>
                <a:spcPct val="120000"/>
              </a:lnSpc>
            </a:pPr>
            <a:r>
              <a:rPr lang="th-TH" sz="96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*** รับย้าย ผอ.รพ.สต. ทั้ง 16 แห่ง </a:t>
            </a:r>
          </a:p>
          <a:p>
            <a:pPr>
              <a:lnSpc>
                <a:spcPct val="170000"/>
              </a:lnSpc>
            </a:pPr>
            <a:r>
              <a:rPr lang="en-US" sz="6400" b="1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j</a:t>
            </a:r>
            <a:endParaRPr lang="th-TH" sz="6400" b="1" dirty="0">
              <a:solidFill>
                <a:schemeClr val="tx1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>
              <a:lnSpc>
                <a:spcPct val="170000"/>
              </a:lnSpc>
            </a:pPr>
            <a:endParaRPr lang="th-TH" sz="16000" b="1" dirty="0">
              <a:solidFill>
                <a:schemeClr val="tx1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graphicFrame>
        <p:nvGraphicFramePr>
          <p:cNvPr id="7" name="ตัวแทนเนื้อหา 6">
            <a:extLst>
              <a:ext uri="{FF2B5EF4-FFF2-40B4-BE49-F238E27FC236}">
                <a16:creationId xmlns:a16="http://schemas.microsoft.com/office/drawing/2014/main" id="{0164793D-09B0-4233-B75E-C3DE36B103F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3067577"/>
              </p:ext>
            </p:extLst>
          </p:nvPr>
        </p:nvGraphicFramePr>
        <p:xfrm>
          <a:off x="4122111" y="234351"/>
          <a:ext cx="7836230" cy="10623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7" name="ตัวแทนเนื้อหา 6">
            <a:extLst>
              <a:ext uri="{FF2B5EF4-FFF2-40B4-BE49-F238E27FC236}">
                <a16:creationId xmlns:a16="http://schemas.microsoft.com/office/drawing/2014/main" id="{FA02D1A7-E4EE-4935-90B8-7248E8B2365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3203430"/>
              </p:ext>
            </p:extLst>
          </p:nvPr>
        </p:nvGraphicFramePr>
        <p:xfrm>
          <a:off x="4122111" y="1491369"/>
          <a:ext cx="7836230" cy="10623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31" name="ตัวแทนเนื้อหา 6">
            <a:extLst>
              <a:ext uri="{FF2B5EF4-FFF2-40B4-BE49-F238E27FC236}">
                <a16:creationId xmlns:a16="http://schemas.microsoft.com/office/drawing/2014/main" id="{2584D2B1-731D-4FA8-B536-58664FDAB58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5562687"/>
              </p:ext>
            </p:extLst>
          </p:nvPr>
        </p:nvGraphicFramePr>
        <p:xfrm>
          <a:off x="4274511" y="4068328"/>
          <a:ext cx="7836230" cy="7288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32" name="ตัวแทนเนื้อหา 6">
            <a:extLst>
              <a:ext uri="{FF2B5EF4-FFF2-40B4-BE49-F238E27FC236}">
                <a16:creationId xmlns:a16="http://schemas.microsoft.com/office/drawing/2014/main" id="{3F48141B-BBAC-47B9-938E-FD3B2ADB4FD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5872913"/>
              </p:ext>
            </p:extLst>
          </p:nvPr>
        </p:nvGraphicFramePr>
        <p:xfrm>
          <a:off x="4155119" y="2811310"/>
          <a:ext cx="7836230" cy="10623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aphicFrame>
        <p:nvGraphicFramePr>
          <p:cNvPr id="42" name="ตัวแทนเนื้อหา 6">
            <a:extLst>
              <a:ext uri="{FF2B5EF4-FFF2-40B4-BE49-F238E27FC236}">
                <a16:creationId xmlns:a16="http://schemas.microsoft.com/office/drawing/2014/main" id="{90F17646-27E1-4F93-8FDA-0131B641C7F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7752651"/>
              </p:ext>
            </p:extLst>
          </p:nvPr>
        </p:nvGraphicFramePr>
        <p:xfrm>
          <a:off x="1939466" y="3766839"/>
          <a:ext cx="2448271" cy="7288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sp>
        <p:nvSpPr>
          <p:cNvPr id="43" name="ตัวแทนข้อความ 2">
            <a:extLst>
              <a:ext uri="{FF2B5EF4-FFF2-40B4-BE49-F238E27FC236}">
                <a16:creationId xmlns:a16="http://schemas.microsoft.com/office/drawing/2014/main" id="{44C96FFB-B5D6-4B04-9B3B-9AE9FFAF53DD}"/>
              </a:ext>
            </a:extLst>
          </p:cNvPr>
          <p:cNvSpPr txBox="1">
            <a:spLocks/>
          </p:cNvSpPr>
          <p:nvPr/>
        </p:nvSpPr>
        <p:spPr>
          <a:xfrm>
            <a:off x="197476" y="2008206"/>
            <a:ext cx="3924635" cy="1334138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SzPct val="90000"/>
              <a:buFont typeface="Arial" pitchFamily="34" charset="0"/>
              <a:buNone/>
              <a:defRPr lang="th-TH" sz="2000" kern="1200">
                <a:solidFill>
                  <a:schemeClr val="accent1">
                    <a:lumMod val="20000"/>
                    <a:lumOff val="8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90000"/>
              <a:buFont typeface="Arial" pitchFamily="34" charset="0"/>
              <a:buNone/>
              <a:defRPr lang="th-TH" sz="12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90000"/>
              <a:buFont typeface="Arial" pitchFamily="34" charset="0"/>
              <a:buNone/>
              <a:defRPr lang="th-TH" sz="10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90000"/>
              <a:buFont typeface="Arial" pitchFamily="34" charset="0"/>
              <a:buNone/>
              <a:defRPr lang="th-TH" sz="9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90000"/>
              <a:buFont typeface="Arial" pitchFamily="34" charset="0"/>
              <a:buNone/>
              <a:defRPr lang="th-TH" sz="9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90000"/>
              <a:buFont typeface="Arial" pitchFamily="34" charset="0"/>
              <a:buNone/>
              <a:defRPr lang="th-TH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90000"/>
              <a:buFont typeface="Arial" pitchFamily="34" charset="0"/>
              <a:buNone/>
              <a:defRPr lang="th-TH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90000"/>
              <a:buFont typeface="Arial" pitchFamily="34" charset="0"/>
              <a:buNone/>
              <a:defRPr lang="th-TH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90000"/>
              <a:buFont typeface="Arial" pitchFamily="34" charset="0"/>
              <a:buNone/>
              <a:defRPr lang="th-TH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th-TH" sz="16000" b="1" dirty="0">
                <a:solidFill>
                  <a:schemeClr val="accent3">
                    <a:lumMod val="50000"/>
                  </a:schemeClr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รพท.ตราด  17/501/3.39</a:t>
            </a:r>
            <a:r>
              <a:rPr lang="th-TH" sz="16000" b="1" dirty="0">
                <a:solidFill>
                  <a:srgbClr val="C00000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สสจ.ตราด 88/703/12.52</a:t>
            </a:r>
          </a:p>
          <a:p>
            <a:pPr>
              <a:lnSpc>
                <a:spcPct val="170000"/>
              </a:lnSpc>
            </a:pPr>
            <a:endParaRPr lang="th-TH" sz="160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861517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coLiving_16x9">
  <a:themeElements>
    <a:clrScheme name="EcoLiving">
      <a:dk1>
        <a:srgbClr val="404040"/>
      </a:dk1>
      <a:lt1>
        <a:sysClr val="window" lastClr="FFFFFF"/>
      </a:lt1>
      <a:dk2>
        <a:srgbClr val="000000"/>
      </a:dk2>
      <a:lt2>
        <a:srgbClr val="F5EECF"/>
      </a:lt2>
      <a:accent1>
        <a:srgbClr val="488E4A"/>
      </a:accent1>
      <a:accent2>
        <a:srgbClr val="6595BC"/>
      </a:accent2>
      <a:accent3>
        <a:srgbClr val="CB6933"/>
      </a:accent3>
      <a:accent4>
        <a:srgbClr val="D4BC49"/>
      </a:accent4>
      <a:accent5>
        <a:srgbClr val="8F5C31"/>
      </a:accent5>
      <a:accent6>
        <a:srgbClr val="6E7588"/>
      </a:accent6>
      <a:hlink>
        <a:srgbClr val="B1754C"/>
      </a:hlink>
      <a:folHlink>
        <a:srgbClr val="6595BC"/>
      </a:folHlink>
    </a:clrScheme>
    <a:fontScheme name="EcoLiving_16x9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EcoLiving_16x9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dir="5400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dir="540000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tint val="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/>
        </a:blip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 sz="24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EcoLiving">
      <a:dk1>
        <a:srgbClr val="404040"/>
      </a:dk1>
      <a:lt1>
        <a:sysClr val="window" lastClr="FFFFFF"/>
      </a:lt1>
      <a:dk2>
        <a:srgbClr val="000000"/>
      </a:dk2>
      <a:lt2>
        <a:srgbClr val="F5EECF"/>
      </a:lt2>
      <a:accent1>
        <a:srgbClr val="488E4A"/>
      </a:accent1>
      <a:accent2>
        <a:srgbClr val="6595BC"/>
      </a:accent2>
      <a:accent3>
        <a:srgbClr val="CB6933"/>
      </a:accent3>
      <a:accent4>
        <a:srgbClr val="D4BC49"/>
      </a:accent4>
      <a:accent5>
        <a:srgbClr val="8F5C31"/>
      </a:accent5>
      <a:accent6>
        <a:srgbClr val="6E7588"/>
      </a:accent6>
      <a:hlink>
        <a:srgbClr val="B1754C"/>
      </a:hlink>
      <a:folHlink>
        <a:srgbClr val="6595BC"/>
      </a:folHlink>
    </a:clrScheme>
    <a:fontScheme name="EcoLiving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EcoLiving">
      <a:dk1>
        <a:srgbClr val="404040"/>
      </a:dk1>
      <a:lt1>
        <a:sysClr val="window" lastClr="FFFFFF"/>
      </a:lt1>
      <a:dk2>
        <a:srgbClr val="000000"/>
      </a:dk2>
      <a:lt2>
        <a:srgbClr val="F5EECF"/>
      </a:lt2>
      <a:accent1>
        <a:srgbClr val="488E4A"/>
      </a:accent1>
      <a:accent2>
        <a:srgbClr val="6595BC"/>
      </a:accent2>
      <a:accent3>
        <a:srgbClr val="CB6933"/>
      </a:accent3>
      <a:accent4>
        <a:srgbClr val="D4BC49"/>
      </a:accent4>
      <a:accent5>
        <a:srgbClr val="8F5C31"/>
      </a:accent5>
      <a:accent6>
        <a:srgbClr val="6E7588"/>
      </a:accent6>
      <a:hlink>
        <a:srgbClr val="B1754C"/>
      </a:hlink>
      <a:folHlink>
        <a:srgbClr val="6595BC"/>
      </a:folHlink>
    </a:clrScheme>
    <a:fontScheme name="EcoLiving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D0CEEBE0F37842489D6D993FE8FD8A0604009474E9FCFE7DB94596F9220168507702" ma:contentTypeVersion="56" ma:contentTypeDescription="Create a new document." ma:contentTypeScope="" ma:versionID="0c5f6e950f74e8da822328d5552083a0">
  <xsd:schema xmlns:xsd="http://www.w3.org/2001/XMLSchema" xmlns:xs="http://www.w3.org/2001/XMLSchema" xmlns:p="http://schemas.microsoft.com/office/2006/metadata/properties" xmlns:ns2="c0164e30-f6e2-4fcb-a5e1-373c3bc191c6" targetNamespace="http://schemas.microsoft.com/office/2006/metadata/properties" ma:root="true" ma:fieldsID="f53ec9386c10af17528d9cdb678f9f90" ns2:_="">
    <xsd:import namespace="c0164e30-f6e2-4fcb-a5e1-373c3bc191c6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0164e30-f6e2-4fcb-a5e1-373c3bc191c6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0:00:00Z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BlockPublish" ma:index="12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3" nillable="true" ma:displayName="Bug Number" ma:default="" ma:internalName="BugNumber" ma:readOnly="false">
      <xsd:simpleType>
        <xsd:restriction base="dms:Text"/>
      </xsd:simpleType>
    </xsd:element>
    <xsd:element name="CampaignTagsTaxHTField0" ma:index="15" nillable="true" ma:taxonomy="true" ma:internalName="CampaignTagsTaxHTField0" ma:taxonomyFieldName="CampaignTags" ma:displayName="Campaigns" ma:readOnly="false" ma:default="" ma:fieldId="{3bb7ccf3-6c22-489f-873a-b77aa244ba62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6" nillable="true" ma:displayName="Client Viewer" ma:default="" ma:internalName="TPClientViewer">
      <xsd:simpleType>
        <xsd:restriction base="dms:Text"/>
      </xsd:simpleType>
    </xsd:element>
    <xsd:element name="ClipArtFilename" ma:index="17" nillable="true" ma:displayName="Clip Art Name" ma:default="" ma:internalName="ClipArtFilename" ma:readOnly="false">
      <xsd:simpleType>
        <xsd:restriction base="dms:Text"/>
      </xsd:simpleType>
    </xsd:element>
    <xsd:element name="TPCommandLine" ma:index="18" nillable="true" ma:displayName="Command Line" ma:default="" ma:internalName="TPCommandLine">
      <xsd:simpleType>
        <xsd:restriction base="dms:Text"/>
      </xsd:simpleType>
    </xsd:element>
    <xsd:element name="TPComponent" ma:index="19" nillable="true" ma:displayName="Component" ma:default="" ma:internalName="TPComponent">
      <xsd:simpleType>
        <xsd:restriction base="dms:Text"/>
      </xsd:simpleType>
    </xsd:element>
    <xsd:element name="ContentItem" ma:index="20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2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5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6" nillable="true" ma:displayName="CSX Submission Market" ma:default="" ma:list="{95283750-1901-4DB4-A125-8ACBF66C0279}" ma:internalName="CSXSubmissionMarket" ma:readOnly="false" ma:showField="MarketName" ma:web="c0164e30-f6e2-4fcb-a5e1-373c3bc191c6">
      <xsd:simpleType>
        <xsd:restriction base="dms:Lookup"/>
      </xsd:simpleType>
    </xsd:element>
    <xsd:element name="CSXUpdate" ma:index="27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8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29" nillable="true" ma:displayName="Deleted?" ma:default="" ma:internalName="IsDeleted" ma:readOnly="false">
      <xsd:simpleType>
        <xsd:restriction base="dms:Boolean"/>
      </xsd:simpleType>
    </xsd:element>
    <xsd:element name="APDescription" ma:index="30" nillable="true" ma:displayName="Description" ma:default="" ma:internalName="APDescription" ma:readOnly="false">
      <xsd:simpleType>
        <xsd:restriction base="dms:Note"/>
      </xsd:simpleType>
    </xsd:element>
    <xsd:element name="DirectSourceMarket" ma:index="31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2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3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4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5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6" nillable="true" ma:displayName="Editorial Tags" ma:default="" ma:internalName="EditorialTags">
      <xsd:simpleType>
        <xsd:restriction base="dms:Unknown"/>
      </xsd:simpleType>
    </xsd:element>
    <xsd:element name="TPExecutable" ma:index="37" nillable="true" ma:displayName="Executable" ma:default="" ma:internalName="TPExecutable">
      <xsd:simpleType>
        <xsd:restriction base="dms:Text"/>
      </xsd:simpleType>
    </xsd:element>
    <xsd:element name="FeatureTagsTaxHTField0" ma:index="39" nillable="true" ma:taxonomy="true" ma:internalName="FeatureTagsTaxHTField0" ma:taxonomyFieldName="FeatureTags" ma:displayName="Features" ma:readOnly="false" ma:default="" ma:fieldId="{25ebe6e9-1361-43dd-b4ff-d2862b9e8983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0" nillable="true" ma:displayName="Friendly Name" ma:default="" ma:internalName="TPFriendlyName">
      <xsd:simpleType>
        <xsd:restriction base="dms:Text"/>
      </xsd:simpleType>
    </xsd:element>
    <xsd:element name="FriendlyTitle" ma:index="41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2" nillable="true" ma:displayName="Generate Images?" ma:default="true" ma:internalName="PrimaryImageGen">
      <xsd:simpleType>
        <xsd:restriction base="dms:Boolean"/>
      </xsd:simpleType>
    </xsd:element>
    <xsd:element name="HandoffToMSDN" ma:index="43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4" nillable="true" ma:displayName="InProjectListLookup" ma:list="{AF856932-3D43-4527-996A-E8B3B7B1C37C}" ma:internalName="InProjectListLookup" ma:readOnly="true" ma:showField="InProjectList" ma:web="c0164e30-f6e2-4fcb-a5e1-373c3bc191c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5" nillable="true" ma:displayName="Install Location" ma:default="" ma:internalName="TPInstallLocation">
      <xsd:simpleType>
        <xsd:restriction base="dms:Text"/>
      </xsd:simpleType>
    </xsd:element>
    <xsd:element name="InternalTagsTaxHTField0" ma:index="47" nillable="true" ma:taxonomy="true" ma:internalName="InternalTagsTaxHTField0" ma:taxonomyFieldName="InternalTags" ma:displayName="Internal Tags" ma:readOnly="false" ma:default="" ma:fieldId="{8a85794d-7d47-4106-8b88-9e96b447aed3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8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49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0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1" nillable="true" ma:displayName="Last Complete Version Lookup" ma:default="" ma:list="{AF856932-3D43-4527-996A-E8B3B7B1C37C}" ma:internalName="LastCompleteVersionLookup" ma:readOnly="true" ma:showField="LastCompleteVersion" ma:web="c0164e30-f6e2-4fcb-a5e1-373c3bc191c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2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3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4" nillable="true" ma:displayName="Last Preview Attempt Error" ma:default="" ma:list="{AF856932-3D43-4527-996A-E8B3B7B1C37C}" ma:internalName="LastPreviewErrorLookup" ma:readOnly="true" ma:showField="LastPreviewError" ma:web="c0164e30-f6e2-4fcb-a5e1-373c3bc191c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5" nillable="true" ma:displayName="Last Preview Attempt Result" ma:default="" ma:list="{AF856932-3D43-4527-996A-E8B3B7B1C37C}" ma:internalName="LastPreviewResultLookup" ma:readOnly="true" ma:showField="LastPreviewResult" ma:web="c0164e30-f6e2-4fcb-a5e1-373c3bc191c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6" nillable="true" ma:displayName="Last Preview Attempted On" ma:default="" ma:list="{AF856932-3D43-4527-996A-E8B3B7B1C37C}" ma:internalName="LastPreviewAttemptDateLookup" ma:readOnly="true" ma:showField="LastPreviewAttemptDate" ma:web="c0164e30-f6e2-4fcb-a5e1-373c3bc191c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7" nillable="true" ma:displayName="Last Previewed By" ma:default="" ma:list="{AF856932-3D43-4527-996A-E8B3B7B1C37C}" ma:internalName="LastPreviewedByLookup" ma:readOnly="true" ma:showField="LastPreviewedBy" ma:web="c0164e30-f6e2-4fcb-a5e1-373c3bc191c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8" nillable="true" ma:displayName="Last Previewed Date" ma:default="" ma:list="{AF856932-3D43-4527-996A-E8B3B7B1C37C}" ma:internalName="LastPreviewTimeLookup" ma:readOnly="true" ma:showField="LastPreviewTime" ma:web="c0164e30-f6e2-4fcb-a5e1-373c3bc191c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59" nillable="true" ma:displayName="Last Previewed Version" ma:default="" ma:list="{AF856932-3D43-4527-996A-E8B3B7B1C37C}" ma:internalName="LastPreviewVersionLookup" ma:readOnly="true" ma:showField="LastPreviewVersion" ma:web="c0164e30-f6e2-4fcb-a5e1-373c3bc191c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0" nillable="true" ma:displayName="Last Publish Attempt Error" ma:default="" ma:list="{AF856932-3D43-4527-996A-E8B3B7B1C37C}" ma:internalName="LastPublishErrorLookup" ma:readOnly="true" ma:showField="LastPublishError" ma:web="c0164e30-f6e2-4fcb-a5e1-373c3bc191c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1" nillable="true" ma:displayName="Last Publish Attempt Result" ma:default="" ma:list="{AF856932-3D43-4527-996A-E8B3B7B1C37C}" ma:internalName="LastPublishResultLookup" ma:readOnly="true" ma:showField="LastPublishResult" ma:web="c0164e30-f6e2-4fcb-a5e1-373c3bc191c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2" nillable="true" ma:displayName="Last Publish Attempted On" ma:default="" ma:list="{AF856932-3D43-4527-996A-E8B3B7B1C37C}" ma:internalName="LastPublishAttemptDateLookup" ma:readOnly="true" ma:showField="LastPublishAttemptDate" ma:web="c0164e30-f6e2-4fcb-a5e1-373c3bc191c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3" nillable="true" ma:displayName="Last Published By" ma:default="" ma:list="{AF856932-3D43-4527-996A-E8B3B7B1C37C}" ma:internalName="LastPublishedByLookup" ma:readOnly="true" ma:showField="LastPublishedBy" ma:web="c0164e30-f6e2-4fcb-a5e1-373c3bc191c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4" nillable="true" ma:displayName="Last Published Date" ma:default="" ma:list="{AF856932-3D43-4527-996A-E8B3B7B1C37C}" ma:internalName="LastPublishTimeLookup" ma:readOnly="true" ma:showField="LastPublishTime" ma:web="c0164e30-f6e2-4fcb-a5e1-373c3bc191c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5" nillable="true" ma:displayName="Last Published Version" ma:default="" ma:list="{AF856932-3D43-4527-996A-E8B3B7B1C37C}" ma:internalName="LastPublishVersionLookup" ma:readOnly="true" ma:showField="LastPublishVersion" ma:web="c0164e30-f6e2-4fcb-a5e1-373c3bc191c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6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7" nillable="true" ma:displayName="Legacy Data" ma:default="" ma:internalName="LegacyData" ma:readOnly="false">
      <xsd:simpleType>
        <xsd:restriction base="dms:Note"/>
      </xsd:simpleType>
    </xsd:element>
    <xsd:element name="TPLaunchHelpLink" ma:index="68" nillable="true" ma:displayName="Link to Launch Help Topic" ma:default="" ma:internalName="TPLaunchHelpLink">
      <xsd:simpleType>
        <xsd:restriction base="dms:Text"/>
      </xsd:simpleType>
    </xsd:element>
    <xsd:element name="LocComments" ma:index="69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0" nillable="true" ma:displayName="Loc Last Loc Attempt Version" ma:default="" ma:list="{8EFD8EBB-05C5-42ED-949E-5798BCB984B6}" ma:internalName="LocLastLocAttemptVersionLookup" ma:readOnly="false" ma:showField="LastLocAttemptVersion" ma:web="c0164e30-f6e2-4fcb-a5e1-373c3bc191c6">
      <xsd:simpleType>
        <xsd:restriction base="dms:Lookup"/>
      </xsd:simpleType>
    </xsd:element>
    <xsd:element name="LocLastLocAttemptVersionTypeLookup" ma:index="71" nillable="true" ma:displayName="Loc Last Loc Attempt Version Type" ma:default="" ma:list="{8EFD8EBB-05C5-42ED-949E-5798BCB984B6}" ma:internalName="LocLastLocAttemptVersionTypeLookup" ma:readOnly="true" ma:showField="LastLocAttemptVersionType" ma:web="c0164e30-f6e2-4fcb-a5e1-373c3bc191c6">
      <xsd:simpleType>
        <xsd:restriction base="dms:Lookup"/>
      </xsd:simpleType>
    </xsd:element>
    <xsd:element name="LocManualTestRequired" ma:index="72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3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4" nillable="true" ma:displayName="Loc New Published Version Lookup" ma:default="" ma:list="{8EFD8EBB-05C5-42ED-949E-5798BCB984B6}" ma:internalName="LocNewPublishedVersionLookup" ma:readOnly="true" ma:showField="NewPublishedVersion" ma:web="c0164e30-f6e2-4fcb-a5e1-373c3bc191c6">
      <xsd:simpleType>
        <xsd:restriction base="dms:Lookup"/>
      </xsd:simpleType>
    </xsd:element>
    <xsd:element name="LocOverallHandbackStatusLookup" ma:index="75" nillable="true" ma:displayName="Loc Overall Handback Status" ma:default="" ma:list="{8EFD8EBB-05C5-42ED-949E-5798BCB984B6}" ma:internalName="LocOverallHandbackStatusLookup" ma:readOnly="true" ma:showField="OverallHandbackStatus" ma:web="c0164e30-f6e2-4fcb-a5e1-373c3bc191c6">
      <xsd:simpleType>
        <xsd:restriction base="dms:Lookup"/>
      </xsd:simpleType>
    </xsd:element>
    <xsd:element name="LocOverallLocStatusLookup" ma:index="76" nillable="true" ma:displayName="Loc Overall Localize Status" ma:default="" ma:list="{8EFD8EBB-05C5-42ED-949E-5798BCB984B6}" ma:internalName="LocOverallLocStatusLookup" ma:readOnly="true" ma:showField="OverallLocStatus" ma:web="c0164e30-f6e2-4fcb-a5e1-373c3bc191c6">
      <xsd:simpleType>
        <xsd:restriction base="dms:Lookup"/>
      </xsd:simpleType>
    </xsd:element>
    <xsd:element name="LocOverallPreviewStatusLookup" ma:index="77" nillable="true" ma:displayName="Loc Overall Preview Status" ma:default="" ma:list="{8EFD8EBB-05C5-42ED-949E-5798BCB984B6}" ma:internalName="LocOverallPreviewStatusLookup" ma:readOnly="true" ma:showField="OverallPreviewStatus" ma:web="c0164e30-f6e2-4fcb-a5e1-373c3bc191c6">
      <xsd:simpleType>
        <xsd:restriction base="dms:Lookup"/>
      </xsd:simpleType>
    </xsd:element>
    <xsd:element name="LocOverallPublishStatusLookup" ma:index="78" nillable="true" ma:displayName="Loc Overall Publish Status" ma:default="" ma:list="{8EFD8EBB-05C5-42ED-949E-5798BCB984B6}" ma:internalName="LocOverallPublishStatusLookup" ma:readOnly="true" ma:showField="OverallPublishStatus" ma:web="c0164e30-f6e2-4fcb-a5e1-373c3bc191c6">
      <xsd:simpleType>
        <xsd:restriction base="dms:Lookup"/>
      </xsd:simpleType>
    </xsd:element>
    <xsd:element name="IntlLocPriority" ma:index="79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0" nillable="true" ma:displayName="Loc Processed For Handoffs" ma:default="" ma:list="{8EFD8EBB-05C5-42ED-949E-5798BCB984B6}" ma:internalName="LocProcessedForHandoffsLookup" ma:readOnly="true" ma:showField="ProcessedForHandoffs" ma:web="c0164e30-f6e2-4fcb-a5e1-373c3bc191c6">
      <xsd:simpleType>
        <xsd:restriction base="dms:Lookup"/>
      </xsd:simpleType>
    </xsd:element>
    <xsd:element name="LocProcessedForMarketsLookup" ma:index="81" nillable="true" ma:displayName="Loc Processed For Markets" ma:default="" ma:list="{8EFD8EBB-05C5-42ED-949E-5798BCB984B6}" ma:internalName="LocProcessedForMarketsLookup" ma:readOnly="true" ma:showField="ProcessedForMarkets" ma:web="c0164e30-f6e2-4fcb-a5e1-373c3bc191c6">
      <xsd:simpleType>
        <xsd:restriction base="dms:Lookup"/>
      </xsd:simpleType>
    </xsd:element>
    <xsd:element name="LocPublishedDependentAssetsLookup" ma:index="82" nillable="true" ma:displayName="Loc Published Dependent Assets" ma:default="" ma:list="{8EFD8EBB-05C5-42ED-949E-5798BCB984B6}" ma:internalName="LocPublishedDependentAssetsLookup" ma:readOnly="true" ma:showField="PublishedDependentAssets" ma:web="c0164e30-f6e2-4fcb-a5e1-373c3bc191c6">
      <xsd:simpleType>
        <xsd:restriction base="dms:Lookup"/>
      </xsd:simpleType>
    </xsd:element>
    <xsd:element name="LocPublishedLinkedAssetsLookup" ma:index="83" nillable="true" ma:displayName="Loc Published Linked Assets" ma:default="" ma:list="{8EFD8EBB-05C5-42ED-949E-5798BCB984B6}" ma:internalName="LocPublishedLinkedAssetsLookup" ma:readOnly="true" ma:showField="PublishedLinkedAssets" ma:web="c0164e30-f6e2-4fcb-a5e1-373c3bc191c6">
      <xsd:simpleType>
        <xsd:restriction base="dms:Lookup"/>
      </xsd:simpleType>
    </xsd:element>
    <xsd:element name="LocRecommendedHandoff" ma:index="84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6" nillable="true" ma:taxonomy="true" ma:internalName="LocalizationTagsTaxHTField0" ma:taxonomyFieldName="LocalizationTags" ma:displayName="Localization Tags" ma:readOnly="false" ma:default="" ma:fieldId="{fd2b6ab4-0093-4a89-9931-766d682ba0ad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7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8" nillable="true" ma:displayName="Manager" ma:hidden="true" ma:internalName="Manager" ma:readOnly="false">
      <xsd:simpleType>
        <xsd:restriction base="dms:Text"/>
      </xsd:simpleType>
    </xsd:element>
    <xsd:element name="Markets" ma:index="89" nillable="true" ma:displayName="Markets" ma:default="" ma:description="Leave blank to show in all markets" ma:list="{95283750-1901-4DB4-A125-8ACBF66C0279}" ma:internalName="Markets" ma:readOnly="false" ma:showField="MarketName" ma:web="c0164e30-f6e2-4fcb-a5e1-373c3bc191c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0" nillable="true" ma:displayName="Milestone" ma:default="" ma:internalName="Milestone" ma:readOnly="false">
      <xsd:simpleType>
        <xsd:restriction base="dms:Unknown"/>
      </xsd:simpleType>
    </xsd:element>
    <xsd:element name="TPNamespace" ma:index="93" nillable="true" ma:displayName="Namespace" ma:default="" ma:internalName="TPNamespace">
      <xsd:simpleType>
        <xsd:restriction base="dms:Text"/>
      </xsd:simpleType>
    </xsd:element>
    <xsd:element name="NumericId" ma:index="94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5" nillable="true" ma:displayName="NumOfRatings" ma:default="" ma:list="{AF856932-3D43-4527-996A-E8B3B7B1C37C}" ma:internalName="NumOfRatingsLookup" ma:readOnly="true" ma:showField="NumOfRatings" ma:web="c0164e30-f6e2-4fcb-a5e1-373c3bc191c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6" nillable="true" ma:displayName="OOCacheId" ma:internalName="OOCacheId" ma:readOnly="false">
      <xsd:simpleType>
        <xsd:restriction base="dms:Text"/>
      </xsd:simpleType>
    </xsd:element>
    <xsd:element name="OpenTemplate" ma:index="97" nillable="true" ma:displayName="Open Template" ma:default="true" ma:internalName="OpenTemplate">
      <xsd:simpleType>
        <xsd:restriction base="dms:Boolean"/>
      </xsd:simpleType>
    </xsd:element>
    <xsd:element name="OriginAsset" ma:index="98" nillable="true" ma:displayName="Origin Asset" ma:default="" ma:internalName="OriginAsset" ma:readOnly="false">
      <xsd:simpleType>
        <xsd:restriction base="dms:Text"/>
      </xsd:simpleType>
    </xsd:element>
    <xsd:element name="OriginalRelease" ma:index="99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0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1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2" nillable="true" ma:displayName="Parent Asset Id" ma:default="" ma:internalName="ParentAssetId" ma:readOnly="false">
      <xsd:simpleType>
        <xsd:restriction base="dms:Text"/>
      </xsd:simpleType>
    </xsd:element>
    <xsd:element name="PlannedPubDate" ma:index="103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4" nillable="true" ma:displayName="Policheck Words" ma:default="" ma:internalName="PolicheckWords" ma:readOnly="false">
      <xsd:simpleType>
        <xsd:restriction base="dms:Text"/>
      </xsd:simpleType>
    </xsd:element>
    <xsd:element name="BusinessGroup" ma:index="105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6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7" nillable="true" ma:displayName="Provider" ma:default="" ma:internalName="Provider" ma:readOnly="false">
      <xsd:simpleType>
        <xsd:restriction base="dms:Unknown"/>
      </xsd:simpleType>
    </xsd:element>
    <xsd:element name="Providers" ma:index="108" nillable="true" ma:displayName="Providers" ma:default="" ma:internalName="Providers">
      <xsd:simpleType>
        <xsd:restriction base="dms:Unknown"/>
      </xsd:simpleType>
    </xsd:element>
    <xsd:element name="PublishStatusLookup" ma:index="109" nillable="true" ma:displayName="Publish Status" ma:default="" ma:list="{AF856932-3D43-4527-996A-E8B3B7B1C37C}" ma:internalName="PublishStatusLookup" ma:readOnly="false" ma:showField="PublishStatus" ma:web="c0164e30-f6e2-4fcb-a5e1-373c3bc191c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0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1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2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4" nillable="true" ma:taxonomy="true" ma:internalName="ScenarioTagsTaxHTField0" ma:taxonomyFieldName="ScenarioTags" ma:displayName="Scenarios" ma:readOnly="false" ma:default="" ma:fieldId="{f84cfbcb-8143-476f-b5d8-022224182b94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6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7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8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19" nillable="true" ma:displayName="Submitter ID" ma:default="" ma:internalName="SubmitterId" ma:readOnly="false">
      <xsd:simpleType>
        <xsd:restriction base="dms:Text"/>
      </xsd:simpleType>
    </xsd:element>
    <xsd:element name="TaxCatchAll" ma:index="120" nillable="true" ma:displayName="Taxonomy Catch All Column" ma:hidden="true" ma:list="{660dc607-bbf8-476f-b86a-c9f21b85bb3e}" ma:internalName="TaxCatchAll" ma:showField="CatchAllData" ma:web="c0164e30-f6e2-4fcb-a5e1-373c3bc191c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1" nillable="true" ma:displayName="Taxonomy Catch All Column1" ma:hidden="true" ma:list="{660dc607-bbf8-476f-b86a-c9f21b85bb3e}" ma:internalName="TaxCatchAllLabel" ma:readOnly="true" ma:showField="CatchAllDataLabel" ma:web="c0164e30-f6e2-4fcb-a5e1-373c3bc191c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2" nillable="true" ma:displayName="Template Status" ma:default="" ma:internalName="TemplateStatus">
      <xsd:simpleType>
        <xsd:restriction base="dms:Unknown"/>
      </xsd:simpleType>
    </xsd:element>
    <xsd:element name="TemplateTemplateType" ma:index="123" nillable="true" ma:displayName="Template Type" ma:default="" ma:internalName="TemplateTemplateType">
      <xsd:simpleType>
        <xsd:restriction base="dms:Unknown"/>
      </xsd:simpleType>
    </xsd:element>
    <xsd:element name="ThumbnailAssetId" ma:index="124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5" nillable="true" ma:displayName="Times Cloned" ma:default="" ma:internalName="TimesCloned" ma:readOnly="false">
      <xsd:simpleType>
        <xsd:restriction base="dms:Number"/>
      </xsd:simpleType>
    </xsd:element>
    <xsd:element name="TrustLevel" ma:index="127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8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29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0" nillable="true" ma:displayName="UA Notes" ma:default="" ma:internalName="UANotes" ma:readOnly="false">
      <xsd:simpleType>
        <xsd:restriction base="dms:Note"/>
      </xsd:simpleType>
    </xsd:element>
    <xsd:element name="TPAppVersion" ma:index="131" nillable="true" ma:displayName="Version" ma:default="" ma:internalName="TPAppVersion">
      <xsd:simpleType>
        <xsd:restriction base="dms:Text"/>
      </xsd:simpleType>
    </xsd:element>
    <xsd:element name="VoteCount" ma:index="132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1" ma:displayName="Content Type"/>
        <xsd:element ref="dc:title" minOccurs="0" maxOccurs="1" ma:index="126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c0164e30-f6e2-4fcb-a5e1-373c3bc191c6">english</DirectSourceMarket>
    <ApprovalStatus xmlns="c0164e30-f6e2-4fcb-a5e1-373c3bc191c6">InProgress</ApprovalStatus>
    <MarketSpecific xmlns="c0164e30-f6e2-4fcb-a5e1-373c3bc191c6">false</MarketSpecific>
    <LocComments xmlns="c0164e30-f6e2-4fcb-a5e1-373c3bc191c6" xsi:nil="true"/>
    <ThumbnailAssetId xmlns="c0164e30-f6e2-4fcb-a5e1-373c3bc191c6" xsi:nil="true"/>
    <PrimaryImageGen xmlns="c0164e30-f6e2-4fcb-a5e1-373c3bc191c6">false</PrimaryImageGen>
    <LegacyData xmlns="c0164e30-f6e2-4fcb-a5e1-373c3bc191c6" xsi:nil="true"/>
    <LocRecommendedHandoff xmlns="c0164e30-f6e2-4fcb-a5e1-373c3bc191c6" xsi:nil="true"/>
    <BusinessGroup xmlns="c0164e30-f6e2-4fcb-a5e1-373c3bc191c6" xsi:nil="true"/>
    <BlockPublish xmlns="c0164e30-f6e2-4fcb-a5e1-373c3bc191c6">false</BlockPublish>
    <TPFriendlyName xmlns="c0164e30-f6e2-4fcb-a5e1-373c3bc191c6" xsi:nil="true"/>
    <NumericId xmlns="c0164e30-f6e2-4fcb-a5e1-373c3bc191c6" xsi:nil="true"/>
    <APEditor xmlns="c0164e30-f6e2-4fcb-a5e1-373c3bc191c6">
      <UserInfo>
        <DisplayName/>
        <AccountId xsi:nil="true"/>
        <AccountType/>
      </UserInfo>
    </APEditor>
    <SourceTitle xmlns="c0164e30-f6e2-4fcb-a5e1-373c3bc191c6" xsi:nil="true"/>
    <OpenTemplate xmlns="c0164e30-f6e2-4fcb-a5e1-373c3bc191c6">true</OpenTemplate>
    <UALocComments xmlns="c0164e30-f6e2-4fcb-a5e1-373c3bc191c6" xsi:nil="true"/>
    <ParentAssetId xmlns="c0164e30-f6e2-4fcb-a5e1-373c3bc191c6" xsi:nil="true"/>
    <IntlLangReviewDate xmlns="c0164e30-f6e2-4fcb-a5e1-373c3bc191c6" xsi:nil="true"/>
    <FeatureTagsTaxHTField0 xmlns="c0164e30-f6e2-4fcb-a5e1-373c3bc191c6">
      <Terms xmlns="http://schemas.microsoft.com/office/infopath/2007/PartnerControls"/>
    </FeatureTagsTaxHTField0>
    <PublishStatusLookup xmlns="c0164e30-f6e2-4fcb-a5e1-373c3bc191c6">
      <Value>239211</Value>
    </PublishStatusLookup>
    <Providers xmlns="c0164e30-f6e2-4fcb-a5e1-373c3bc191c6" xsi:nil="true"/>
    <MachineTranslated xmlns="c0164e30-f6e2-4fcb-a5e1-373c3bc191c6">false</MachineTranslated>
    <OriginalSourceMarket xmlns="c0164e30-f6e2-4fcb-a5e1-373c3bc191c6">english</OriginalSourceMarket>
    <APDescription xmlns="c0164e30-f6e2-4fcb-a5e1-373c3bc191c6" xsi:nil="true"/>
    <ClipArtFilename xmlns="c0164e30-f6e2-4fcb-a5e1-373c3bc191c6" xsi:nil="true"/>
    <ContentItem xmlns="c0164e30-f6e2-4fcb-a5e1-373c3bc191c6" xsi:nil="true"/>
    <TPInstallLocation xmlns="c0164e30-f6e2-4fcb-a5e1-373c3bc191c6" xsi:nil="true"/>
    <PublishTargets xmlns="c0164e30-f6e2-4fcb-a5e1-373c3bc191c6">OfficeOnlineVNext</PublishTargets>
    <TimesCloned xmlns="c0164e30-f6e2-4fcb-a5e1-373c3bc191c6" xsi:nil="true"/>
    <AssetStart xmlns="c0164e30-f6e2-4fcb-a5e1-373c3bc191c6">2011-12-12T13:37:00+00:00</AssetStart>
    <Provider xmlns="c0164e30-f6e2-4fcb-a5e1-373c3bc191c6" xsi:nil="true"/>
    <AcquiredFrom xmlns="c0164e30-f6e2-4fcb-a5e1-373c3bc191c6">Internal MS</AcquiredFrom>
    <FriendlyTitle xmlns="c0164e30-f6e2-4fcb-a5e1-373c3bc191c6" xsi:nil="true"/>
    <LastHandOff xmlns="c0164e30-f6e2-4fcb-a5e1-373c3bc191c6" xsi:nil="true"/>
    <TPClientViewer xmlns="c0164e30-f6e2-4fcb-a5e1-373c3bc191c6" xsi:nil="true"/>
    <ShowIn xmlns="c0164e30-f6e2-4fcb-a5e1-373c3bc191c6">Show everywhere</ShowIn>
    <UANotes xmlns="c0164e30-f6e2-4fcb-a5e1-373c3bc191c6" xsi:nil="true"/>
    <TemplateStatus xmlns="c0164e30-f6e2-4fcb-a5e1-373c3bc191c6">Complete</TemplateStatus>
    <InternalTagsTaxHTField0 xmlns="c0164e30-f6e2-4fcb-a5e1-373c3bc191c6">
      <Terms xmlns="http://schemas.microsoft.com/office/infopath/2007/PartnerControls"/>
    </InternalTagsTaxHTField0>
    <CSXHash xmlns="c0164e30-f6e2-4fcb-a5e1-373c3bc191c6" xsi:nil="true"/>
    <Downloads xmlns="c0164e30-f6e2-4fcb-a5e1-373c3bc191c6">0</Downloads>
    <VoteCount xmlns="c0164e30-f6e2-4fcb-a5e1-373c3bc191c6" xsi:nil="true"/>
    <OOCacheId xmlns="c0164e30-f6e2-4fcb-a5e1-373c3bc191c6" xsi:nil="true"/>
    <IsDeleted xmlns="c0164e30-f6e2-4fcb-a5e1-373c3bc191c6">false</IsDeleted>
    <AssetExpire xmlns="c0164e30-f6e2-4fcb-a5e1-373c3bc191c6">2035-01-01T08:00:00+00:00</AssetExpire>
    <DSATActionTaken xmlns="c0164e30-f6e2-4fcb-a5e1-373c3bc191c6" xsi:nil="true"/>
    <CSXSubmissionMarket xmlns="c0164e30-f6e2-4fcb-a5e1-373c3bc191c6" xsi:nil="true"/>
    <TPExecutable xmlns="c0164e30-f6e2-4fcb-a5e1-373c3bc191c6" xsi:nil="true"/>
    <SubmitterId xmlns="c0164e30-f6e2-4fcb-a5e1-373c3bc191c6" xsi:nil="true"/>
    <EditorialTags xmlns="c0164e30-f6e2-4fcb-a5e1-373c3bc191c6" xsi:nil="true"/>
    <ApprovalLog xmlns="c0164e30-f6e2-4fcb-a5e1-373c3bc191c6" xsi:nil="true"/>
    <AssetType xmlns="c0164e30-f6e2-4fcb-a5e1-373c3bc191c6">TP</AssetType>
    <BugNumber xmlns="c0164e30-f6e2-4fcb-a5e1-373c3bc191c6" xsi:nil="true"/>
    <CSXSubmissionDate xmlns="c0164e30-f6e2-4fcb-a5e1-373c3bc191c6" xsi:nil="true"/>
    <CSXUpdate xmlns="c0164e30-f6e2-4fcb-a5e1-373c3bc191c6">false</CSXUpdate>
    <Milestone xmlns="c0164e30-f6e2-4fcb-a5e1-373c3bc191c6" xsi:nil="true"/>
    <RecommendationsModifier xmlns="c0164e30-f6e2-4fcb-a5e1-373c3bc191c6" xsi:nil="true"/>
    <OriginAsset xmlns="c0164e30-f6e2-4fcb-a5e1-373c3bc191c6" xsi:nil="true"/>
    <TPComponent xmlns="c0164e30-f6e2-4fcb-a5e1-373c3bc191c6" xsi:nil="true"/>
    <AssetId xmlns="c0164e30-f6e2-4fcb-a5e1-373c3bc191c6">TP102801095</AssetId>
    <IntlLocPriority xmlns="c0164e30-f6e2-4fcb-a5e1-373c3bc191c6" xsi:nil="true"/>
    <PolicheckWords xmlns="c0164e30-f6e2-4fcb-a5e1-373c3bc191c6" xsi:nil="true"/>
    <TPLaunchHelpLink xmlns="c0164e30-f6e2-4fcb-a5e1-373c3bc191c6" xsi:nil="true"/>
    <TPApplication xmlns="c0164e30-f6e2-4fcb-a5e1-373c3bc191c6" xsi:nil="true"/>
    <HandoffToMSDN xmlns="c0164e30-f6e2-4fcb-a5e1-373c3bc191c6" xsi:nil="true"/>
    <PlannedPubDate xmlns="c0164e30-f6e2-4fcb-a5e1-373c3bc191c6" xsi:nil="true"/>
    <IntlLangReviewer xmlns="c0164e30-f6e2-4fcb-a5e1-373c3bc191c6" xsi:nil="true"/>
    <CrawlForDependencies xmlns="c0164e30-f6e2-4fcb-a5e1-373c3bc191c6">false</CrawlForDependencies>
    <TrustLevel xmlns="c0164e30-f6e2-4fcb-a5e1-373c3bc191c6">1 Microsoft Managed Content</TrustLevel>
    <LocLastLocAttemptVersionLookup xmlns="c0164e30-f6e2-4fcb-a5e1-373c3bc191c6">706513</LocLastLocAttemptVersionLookup>
    <IsSearchable xmlns="c0164e30-f6e2-4fcb-a5e1-373c3bc191c6">true</IsSearchable>
    <TemplateTemplateType xmlns="c0164e30-f6e2-4fcb-a5e1-373c3bc191c6">PowerPoint 12 Default</TemplateTemplateType>
    <CampaignTagsTaxHTField0 xmlns="c0164e30-f6e2-4fcb-a5e1-373c3bc191c6">
      <Terms xmlns="http://schemas.microsoft.com/office/infopath/2007/PartnerControls"/>
    </CampaignTagsTaxHTField0>
    <TPNamespace xmlns="c0164e30-f6e2-4fcb-a5e1-373c3bc191c6" xsi:nil="true"/>
    <TaxCatchAll xmlns="c0164e30-f6e2-4fcb-a5e1-373c3bc191c6"/>
    <Markets xmlns="c0164e30-f6e2-4fcb-a5e1-373c3bc191c6"/>
    <UAProjectedTotalWords xmlns="c0164e30-f6e2-4fcb-a5e1-373c3bc191c6" xsi:nil="true"/>
    <IntlLangReview xmlns="c0164e30-f6e2-4fcb-a5e1-373c3bc191c6">false</IntlLangReview>
    <OutputCachingOn xmlns="c0164e30-f6e2-4fcb-a5e1-373c3bc191c6">false</OutputCachingOn>
    <APAuthor xmlns="c0164e30-f6e2-4fcb-a5e1-373c3bc191c6">
      <UserInfo>
        <DisplayName>REDMOND\v-soujap</DisplayName>
        <AccountId>1954</AccountId>
        <AccountType/>
      </UserInfo>
    </APAuthor>
    <LocManualTestRequired xmlns="c0164e30-f6e2-4fcb-a5e1-373c3bc191c6">false</LocManualTestRequired>
    <TPCommandLine xmlns="c0164e30-f6e2-4fcb-a5e1-373c3bc191c6" xsi:nil="true"/>
    <TPAppVersion xmlns="c0164e30-f6e2-4fcb-a5e1-373c3bc191c6" xsi:nil="true"/>
    <EditorialStatus xmlns="c0164e30-f6e2-4fcb-a5e1-373c3bc191c6">Complete</EditorialStatus>
    <LastModifiedDateTime xmlns="c0164e30-f6e2-4fcb-a5e1-373c3bc191c6" xsi:nil="true"/>
    <ScenarioTagsTaxHTField0 xmlns="c0164e30-f6e2-4fcb-a5e1-373c3bc191c6">
      <Terms xmlns="http://schemas.microsoft.com/office/infopath/2007/PartnerControls"/>
    </ScenarioTagsTaxHTField0>
    <OriginalRelease xmlns="c0164e30-f6e2-4fcb-a5e1-373c3bc191c6">14</OriginalRelease>
    <TPLaunchHelpLinkType xmlns="c0164e30-f6e2-4fcb-a5e1-373c3bc191c6">Template</TPLaunchHelpLinkType>
    <LocalizationTagsTaxHTField0 xmlns="c0164e30-f6e2-4fcb-a5e1-373c3bc191c6">
      <Terms xmlns="http://schemas.microsoft.com/office/infopath/2007/PartnerControls"/>
    </LocalizationTagsTaxHTField0>
    <UACurrentWords xmlns="c0164e30-f6e2-4fcb-a5e1-373c3bc191c6" xsi:nil="true"/>
    <ArtSampleDocs xmlns="c0164e30-f6e2-4fcb-a5e1-373c3bc191c6" xsi:nil="true"/>
    <UALocRecommendation xmlns="c0164e30-f6e2-4fcb-a5e1-373c3bc191c6">Localize</UALocRecommendation>
    <Manager xmlns="c0164e30-f6e2-4fcb-a5e1-373c3bc191c6" xsi:nil="true"/>
    <LocMarketGroupTiers2 xmlns="c0164e30-f6e2-4fcb-a5e1-373c3bc191c6" xsi:nil="true"/>
  </documentManagement>
</p:properties>
</file>

<file path=customXml/itemProps1.xml><?xml version="1.0" encoding="utf-8"?>
<ds:datastoreItem xmlns:ds="http://schemas.openxmlformats.org/officeDocument/2006/customXml" ds:itemID="{8C9C7025-0115-4B2A-889D-4A7B4C0F656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E3D27D4-BE3E-41AC-BA54-4B5D8B3F4D6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0164e30-f6e2-4fcb-a5e1-373c3bc191c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F167837-5CC0-4111-8184-E835CFFE8FFF}">
  <ds:schemaRefs>
    <ds:schemaRef ds:uri="http://schemas.microsoft.com/office/2006/metadata/properties"/>
    <ds:schemaRef ds:uri="http://schemas.microsoft.com/office/infopath/2007/PartnerControls"/>
    <ds:schemaRef ds:uri="c0164e30-f6e2-4fcb-a5e1-373c3bc191c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งานนำเสนอแบบใกล้ชิดธรรมชาติ (แบบจอกว้าง)</Template>
  <TotalTime>78</TotalTime>
  <Words>208</Words>
  <Application>Microsoft Office PowerPoint</Application>
  <PresentationFormat>กำหนดเอง</PresentationFormat>
  <Paragraphs>24</Paragraphs>
  <Slides>2</Slides>
  <Notes>0</Notes>
  <HiddenSlides>0</HiddenSlides>
  <MMClips>0</MMClips>
  <ScaleCrop>false</ScaleCrop>
  <HeadingPairs>
    <vt:vector size="6" baseType="variant">
      <vt:variant>
        <vt:lpstr>ฟอนต์ที่ถูกใช้</vt:lpstr>
      </vt:variant>
      <vt:variant>
        <vt:i4>5</vt:i4>
      </vt:variant>
      <vt:variant>
        <vt:lpstr>ธีม</vt:lpstr>
      </vt:variant>
      <vt:variant>
        <vt:i4>1</vt:i4>
      </vt:variant>
      <vt:variant>
        <vt:lpstr>ชื่อเรื่องสไลด์</vt:lpstr>
      </vt:variant>
      <vt:variant>
        <vt:i4>2</vt:i4>
      </vt:variant>
    </vt:vector>
  </HeadingPairs>
  <TitlesOfParts>
    <vt:vector size="8" baseType="lpstr">
      <vt:lpstr>Angsana New</vt:lpstr>
      <vt:lpstr>Arial</vt:lpstr>
      <vt:lpstr>Cambria</vt:lpstr>
      <vt:lpstr>Tahoma</vt:lpstr>
      <vt:lpstr>TH SarabunPSK</vt:lpstr>
      <vt:lpstr>EcoLiving_16x9</vt:lpstr>
      <vt:lpstr>การบริหารตำแหน่งว่าง</vt:lpstr>
      <vt:lpstr>ตำแหน่งว่าง จ.ตราด 105 /1204 /8.72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ชื่อเรื่อง</dc:title>
  <dc:creator>acer</dc:creator>
  <cp:lastModifiedBy>acer</cp:lastModifiedBy>
  <cp:revision>4</cp:revision>
  <dcterms:created xsi:type="dcterms:W3CDTF">2025-01-27T07:15:40Z</dcterms:created>
  <dcterms:modified xsi:type="dcterms:W3CDTF">2025-01-27T08:34:34Z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0x010100D0CEEBE0F37842489D6D993FE8FD8A0604009474E9FCFE7DB94596F9220168507702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